
<file path=[Content_Types].xml><?xml version="1.0" encoding="utf-8"?>
<Types xmlns="http://schemas.openxmlformats.org/package/2006/content-types">
  <Default Extension="bin" ContentType="application/vnd.ms-office.activeX"/>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activeX/activeX1.xml" ContentType="application/vnd.ms-office.activeX+xml"/>
  <Override PartName="/word/activeX/activeX2.xml" ContentType="application/vnd.ms-office.activeX+xml"/>
  <Override PartName="/word/activeX/activeX3.xml" ContentType="application/vnd.ms-office.activeX+xml"/>
  <Override PartName="/word/activeX/activeX4.xml" ContentType="application/vnd.ms-office.activeX+xml"/>
  <Override PartName="/word/activeX/activeX5.xml" ContentType="application/vnd.ms-office.activeX+xml"/>
  <Override PartName="/word/activeX/activeX6.xml" ContentType="application/vnd.ms-office.activeX+xml"/>
  <Override PartName="/word/activeX/activeX7.xml" ContentType="application/vnd.ms-office.activeX+xml"/>
  <Override PartName="/word/activeX/activeX8.xml" ContentType="application/vnd.ms-office.activeX+xml"/>
  <Override PartName="/word/activeX/activeX9.xml" ContentType="application/vnd.ms-office.activeX+xml"/>
  <Override PartName="/word/activeX/activeX10.xml" ContentType="application/vnd.ms-office.activeX+xml"/>
  <Override PartName="/word/activeX/activeX11.xml" ContentType="application/vnd.ms-office.activeX+xml"/>
  <Override PartName="/word/activeX/activeX12.xml" ContentType="application/vnd.ms-office.activeX+xml"/>
  <Override PartName="/word/activeX/activeX13.xml" ContentType="application/vnd.ms-office.activeX+xml"/>
  <Override PartName="/word/activeX/activeX14.xml" ContentType="application/vnd.ms-office.activeX+xml"/>
  <Override PartName="/word/activeX/activeX15.xml" ContentType="application/vnd.ms-office.activeX+xml"/>
  <Override PartName="/word/activeX/activeX16.xml" ContentType="application/vnd.ms-office.activeX+xml"/>
  <Override PartName="/word/activeX/activeX17.xml" ContentType="application/vnd.ms-office.activeX+xml"/>
  <Override PartName="/word/activeX/activeX18.xml" ContentType="application/vnd.ms-office.activeX+xml"/>
  <Override PartName="/word/activeX/activeX19.xml" ContentType="application/vnd.ms-office.activeX+xml"/>
  <Override PartName="/word/activeX/activeX20.xml" ContentType="application/vnd.ms-office.activeX+xml"/>
  <Override PartName="/word/activeX/activeX21.xml" ContentType="application/vnd.ms-office.activeX+xml"/>
  <Override PartName="/word/activeX/activeX22.xml" ContentType="application/vnd.ms-office.activeX+xml"/>
  <Override PartName="/word/activeX/activeX23.xml" ContentType="application/vnd.ms-office.activeX+xml"/>
  <Override PartName="/word/activeX/activeX24.xml" ContentType="application/vnd.ms-office.activeX+xml"/>
  <Override PartName="/word/activeX/activeX25.xml" ContentType="application/vnd.ms-office.activeX+xml"/>
  <Override PartName="/word/activeX/activeX26.xml" ContentType="application/vnd.ms-office.activeX+xml"/>
  <Override PartName="/word/activeX/activeX27.xml" ContentType="application/vnd.ms-office.activeX+xml"/>
  <Override PartName="/word/activeX/activeX28.xml" ContentType="application/vnd.ms-office.activeX+xml"/>
  <Override PartName="/word/activeX/activeX29.xml" ContentType="application/vnd.ms-office.activeX+xml"/>
  <Override PartName="/word/activeX/activeX30.xml" ContentType="application/vnd.ms-office.activeX+xml"/>
  <Override PartName="/word/activeX/activeX31.xml" ContentType="application/vnd.ms-office.activeX+xml"/>
  <Override PartName="/word/activeX/activeX32.xml" ContentType="application/vnd.ms-office.activeX+xml"/>
  <Override PartName="/word/activeX/activeX33.xml" ContentType="application/vnd.ms-office.activeX+xml"/>
  <Override PartName="/word/activeX/activeX34.xml" ContentType="application/vnd.ms-office.activeX+xml"/>
  <Override PartName="/word/activeX/activeX35.xml" ContentType="application/vnd.ms-office.activeX+xml"/>
  <Override PartName="/word/activeX/activeX36.xml" ContentType="application/vnd.ms-office.activeX+xml"/>
  <Override PartName="/word/activeX/activeX37.xml" ContentType="application/vnd.ms-office.activeX+xml"/>
  <Override PartName="/word/activeX/activeX38.xml" ContentType="application/vnd.ms-office.activeX+xml"/>
  <Override PartName="/word/activeX/activeX39.xml" ContentType="application/vnd.ms-office.activeX+xml"/>
  <Override PartName="/word/activeX/activeX40.xml" ContentType="application/vnd.ms-office.activeX+xml"/>
  <Override PartName="/word/activeX/activeX41.xml" ContentType="application/vnd.ms-office.activeX+xml"/>
  <Override PartName="/word/activeX/activeX42.xml" ContentType="application/vnd.ms-office.activeX+xml"/>
  <Override PartName="/word/activeX/activeX43.xml" ContentType="application/vnd.ms-office.activeX+xml"/>
  <Override PartName="/word/activeX/activeX44.xml" ContentType="application/vnd.ms-office.activeX+xml"/>
  <Override PartName="/word/activeX/activeX45.xml" ContentType="application/vnd.ms-office.activeX+xml"/>
  <Override PartName="/word/activeX/activeX46.xml" ContentType="application/vnd.ms-office.activeX+xml"/>
  <Override PartName="/word/activeX/activeX47.xml" ContentType="application/vnd.ms-office.activeX+xml"/>
  <Override PartName="/word/activeX/activeX48.xml" ContentType="application/vnd.ms-office.activeX+xml"/>
  <Override PartName="/word/activeX/activeX49.xml" ContentType="application/vnd.ms-office.activeX+xml"/>
  <Override PartName="/word/activeX/activeX50.xml" ContentType="application/vnd.ms-office.activeX+xml"/>
  <Override PartName="/word/activeX/activeX51.xml" ContentType="application/vnd.ms-office.activeX+xml"/>
  <Override PartName="/word/activeX/activeX52.xml" ContentType="application/vnd.ms-office.activeX+xml"/>
  <Override PartName="/word/activeX/activeX53.xml" ContentType="application/vnd.ms-office.activeX+xml"/>
  <Override PartName="/word/activeX/activeX54.xml" ContentType="application/vnd.ms-office.activeX+xml"/>
  <Override PartName="/word/activeX/activeX55.xml" ContentType="application/vnd.ms-office.activeX+xml"/>
  <Override PartName="/word/activeX/activeX56.xml" ContentType="application/vnd.ms-office.activeX+xml"/>
  <Override PartName="/word/activeX/activeX57.xml" ContentType="application/vnd.ms-office.activeX+xml"/>
  <Override PartName="/word/activeX/activeX58.xml" ContentType="application/vnd.ms-office.activeX+xml"/>
  <Override PartName="/word/activeX/activeX59.xml" ContentType="application/vnd.ms-office.activeX+xml"/>
  <Override PartName="/word/activeX/activeX60.xml" ContentType="application/vnd.ms-office.activeX+xml"/>
  <Override PartName="/word/activeX/activeX61.xml" ContentType="application/vnd.ms-office.activeX+xml"/>
  <Override PartName="/word/activeX/activeX62.xml" ContentType="application/vnd.ms-office.activeX+xml"/>
  <Override PartName="/word/activeX/activeX63.xml" ContentType="application/vnd.ms-office.activeX+xml"/>
  <Override PartName="/word/activeX/activeX64.xml" ContentType="application/vnd.ms-office.activeX+xml"/>
  <Override PartName="/word/activeX/activeX65.xml" ContentType="application/vnd.ms-office.activeX+xml"/>
  <Override PartName="/word/activeX/activeX66.xml" ContentType="application/vnd.ms-office.activeX+xml"/>
  <Override PartName="/word/activeX/activeX67.xml" ContentType="application/vnd.ms-office.activeX+xml"/>
  <Override PartName="/word/activeX/activeX68.xml" ContentType="application/vnd.ms-office.activeX+xml"/>
  <Override PartName="/word/activeX/activeX69.xml" ContentType="application/vnd.ms-office.activeX+xml"/>
  <Override PartName="/word/activeX/activeX70.xml" ContentType="application/vnd.ms-office.activeX+xml"/>
  <Override PartName="/word/activeX/activeX71.xml" ContentType="application/vnd.ms-office.activeX+xml"/>
  <Override PartName="/word/activeX/activeX72.xml" ContentType="application/vnd.ms-office.activeX+xml"/>
  <Override PartName="/word/activeX/activeX73.xml" ContentType="application/vnd.ms-office.activeX+xml"/>
  <Override PartName="/word/activeX/activeX74.xml" ContentType="application/vnd.ms-office.activeX+xml"/>
  <Override PartName="/word/activeX/activeX75.xml" ContentType="application/vnd.ms-office.activeX+xml"/>
  <Override PartName="/word/activeX/activeX76.xml" ContentType="application/vnd.ms-office.activeX+xml"/>
  <Override PartName="/word/activeX/activeX77.xml" ContentType="application/vnd.ms-office.activeX+xml"/>
  <Override PartName="/word/activeX/activeX78.xml" ContentType="application/vnd.ms-office.activeX+xml"/>
  <Override PartName="/word/activeX/activeX79.xml" ContentType="application/vnd.ms-office.activeX+xml"/>
  <Override PartName="/word/activeX/activeX80.xml" ContentType="application/vnd.ms-office.activeX+xml"/>
  <Override PartName="/word/activeX/activeX81.xml" ContentType="application/vnd.ms-office.activeX+xml"/>
  <Override PartName="/word/activeX/activeX82.xml" ContentType="application/vnd.ms-office.activeX+xml"/>
  <Override PartName="/word/activeX/activeX83.xml" ContentType="application/vnd.ms-office.activeX+xml"/>
  <Override PartName="/word/activeX/activeX84.xml" ContentType="application/vnd.ms-office.activeX+xml"/>
  <Override PartName="/word/activeX/activeX85.xml" ContentType="application/vnd.ms-office.activeX+xml"/>
  <Override PartName="/word/activeX/activeX86.xml" ContentType="application/vnd.ms-office.activeX+xml"/>
  <Override PartName="/word/activeX/activeX87.xml" ContentType="application/vnd.ms-office.activeX+xml"/>
  <Override PartName="/word/activeX/activeX88.xml" ContentType="application/vnd.ms-office.activeX+xml"/>
  <Override PartName="/word/activeX/activeX89.xml" ContentType="application/vnd.ms-office.activeX+xml"/>
  <Override PartName="/word/activeX/activeX90.xml" ContentType="application/vnd.ms-office.activeX+xml"/>
  <Override PartName="/word/activeX/activeX91.xml" ContentType="application/vnd.ms-office.activeX+xml"/>
  <Override PartName="/word/activeX/activeX92.xml" ContentType="application/vnd.ms-office.activeX+xml"/>
  <Override PartName="/word/activeX/activeX93.xml" ContentType="application/vnd.ms-office.activeX+xml"/>
  <Override PartName="/word/activeX/activeX94.xml" ContentType="application/vnd.ms-office.activeX+xml"/>
  <Override PartName="/word/activeX/activeX95.xml" ContentType="application/vnd.ms-office.activeX+xml"/>
  <Override PartName="/word/activeX/activeX96.xml" ContentType="application/vnd.ms-office.activeX+xml"/>
  <Override PartName="/word/activeX/activeX97.xml" ContentType="application/vnd.ms-office.activeX+xml"/>
  <Override PartName="/word/activeX/activeX98.xml" ContentType="application/vnd.ms-office.activeX+xml"/>
  <Override PartName="/word/activeX/activeX99.xml" ContentType="application/vnd.ms-office.activeX+xml"/>
  <Override PartName="/word/activeX/activeX100.xml" ContentType="application/vnd.ms-office.activeX+xml"/>
  <Override PartName="/word/activeX/activeX101.xml" ContentType="application/vnd.ms-office.activeX+xml"/>
  <Override PartName="/word/activeX/activeX102.xml" ContentType="application/vnd.ms-office.activeX+xml"/>
  <Override PartName="/word/activeX/activeX103.xml" ContentType="application/vnd.ms-office.activeX+xml"/>
  <Override PartName="/word/activeX/activeX104.xml" ContentType="application/vnd.ms-office.activeX+xml"/>
  <Override PartName="/word/activeX/activeX105.xml" ContentType="application/vnd.ms-office.activeX+xml"/>
  <Override PartName="/word/activeX/activeX106.xml" ContentType="application/vnd.ms-office.activeX+xml"/>
  <Override PartName="/word/activeX/activeX107.xml" ContentType="application/vnd.ms-office.activeX+xml"/>
  <Override PartName="/word/activeX/activeX108.xml" ContentType="application/vnd.ms-office.activeX+xml"/>
  <Override PartName="/word/activeX/activeX109.xml" ContentType="application/vnd.ms-office.activeX+xml"/>
  <Override PartName="/word/activeX/activeX110.xml" ContentType="application/vnd.ms-office.activeX+xml"/>
  <Override PartName="/word/activeX/activeX111.xml" ContentType="application/vnd.ms-office.activeX+xml"/>
  <Override PartName="/word/activeX/activeX112.xml" ContentType="application/vnd.ms-office.activeX+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250593" w:rsidRPr="00693A04" w:rsidRDefault="00693A04" w:rsidP="000C03AC">
      <w:pPr>
        <w:jc w:val="both"/>
        <w:rPr>
          <w:b/>
          <w:sz w:val="44"/>
          <w:szCs w:val="44"/>
          <w:u w:val="single"/>
        </w:rPr>
      </w:pPr>
      <w:r w:rsidRPr="00693A04">
        <w:rPr>
          <w:b/>
          <w:sz w:val="44"/>
          <w:szCs w:val="44"/>
          <w:u w:val="single"/>
        </w:rPr>
        <w:t xml:space="preserve">CLF </w:t>
      </w:r>
      <w:r>
        <w:rPr>
          <w:b/>
          <w:sz w:val="44"/>
          <w:szCs w:val="44"/>
          <w:u w:val="single"/>
        </w:rPr>
        <w:t>Experimental P</w:t>
      </w:r>
      <w:r w:rsidRPr="00693A04">
        <w:rPr>
          <w:b/>
          <w:sz w:val="44"/>
          <w:szCs w:val="44"/>
          <w:u w:val="single"/>
        </w:rPr>
        <w:t>ack for Principal Investigators.</w:t>
      </w:r>
    </w:p>
    <w:p w:rsidR="00693A04" w:rsidRDefault="00693A04" w:rsidP="000C03AC">
      <w:pPr>
        <w:jc w:val="both"/>
      </w:pPr>
    </w:p>
    <w:p w:rsidR="00693A04" w:rsidRDefault="00693A04" w:rsidP="000C03AC">
      <w:pPr>
        <w:jc w:val="both"/>
      </w:pPr>
    </w:p>
    <w:p w:rsidR="008B3D56" w:rsidRDefault="00831489" w:rsidP="000C03AC">
      <w:pPr>
        <w:jc w:val="both"/>
      </w:pPr>
      <w:r>
        <w:t>Release</w:t>
      </w:r>
      <w:r w:rsidR="00693A04">
        <w:t xml:space="preserve">  1.0</w:t>
      </w:r>
      <w:r w:rsidR="00D73833">
        <w:t>7</w:t>
      </w:r>
    </w:p>
    <w:p w:rsidR="00693A04" w:rsidRDefault="00693A04" w:rsidP="000C03AC">
      <w:pPr>
        <w:jc w:val="both"/>
      </w:pPr>
      <w:r>
        <w:t xml:space="preserve">Updated </w:t>
      </w:r>
      <w:r w:rsidR="0081657C">
        <w:t>2nd</w:t>
      </w:r>
      <w:r w:rsidR="00D73833">
        <w:t xml:space="preserve"> </w:t>
      </w:r>
      <w:r w:rsidR="0081657C">
        <w:t>Feb</w:t>
      </w:r>
      <w:bookmarkStart w:id="0" w:name="_GoBack"/>
      <w:bookmarkEnd w:id="0"/>
      <w:r w:rsidR="00D73833">
        <w:t xml:space="preserve"> 2024</w:t>
      </w:r>
    </w:p>
    <w:p w:rsidR="00693A04" w:rsidRDefault="00693A04" w:rsidP="000C03AC">
      <w:pPr>
        <w:jc w:val="both"/>
      </w:pPr>
    </w:p>
    <w:p w:rsidR="00693A04" w:rsidRDefault="00693A04" w:rsidP="000C03AC">
      <w:pPr>
        <w:jc w:val="both"/>
      </w:pPr>
    </w:p>
    <w:p w:rsidR="00693A04" w:rsidRDefault="00693A04" w:rsidP="000C03AC">
      <w:pPr>
        <w:jc w:val="both"/>
      </w:pPr>
    </w:p>
    <w:p w:rsidR="00693A04" w:rsidRDefault="00693A04" w:rsidP="000C03AC">
      <w:pPr>
        <w:jc w:val="both"/>
      </w:pPr>
    </w:p>
    <w:p w:rsidR="00693A04" w:rsidRDefault="00693A04" w:rsidP="000C03AC">
      <w:pPr>
        <w:jc w:val="both"/>
      </w:pPr>
      <w:r>
        <w:br w:type="page"/>
      </w:r>
    </w:p>
    <w:p w:rsidR="00693A04" w:rsidRDefault="00693A04" w:rsidP="000C03AC">
      <w:pPr>
        <w:jc w:val="both"/>
      </w:pPr>
      <w:r>
        <w:lastRenderedPageBreak/>
        <w:t xml:space="preserve">This pack is intended for Principal investigators </w:t>
      </w:r>
      <w:r w:rsidR="00675304">
        <w:t xml:space="preserve">applying for </w:t>
      </w:r>
      <w:r>
        <w:t>time on one of the CLF High Power Lasers. This pack includes:</w:t>
      </w:r>
    </w:p>
    <w:p w:rsidR="006D1168" w:rsidRDefault="006D1168" w:rsidP="000C03AC">
      <w:pPr>
        <w:jc w:val="both"/>
      </w:pPr>
    </w:p>
    <w:p w:rsidR="00693A04" w:rsidRPr="002D6FC6" w:rsidRDefault="00693A04" w:rsidP="000C03AC">
      <w:pPr>
        <w:jc w:val="both"/>
        <w:rPr>
          <w:b/>
        </w:rPr>
      </w:pPr>
      <w:r w:rsidRPr="002D6FC6">
        <w:rPr>
          <w:b/>
        </w:rPr>
        <w:t>Form L1. Preliminary request for laser parameters</w:t>
      </w:r>
      <w:r w:rsidR="002D6FC6" w:rsidRPr="002D6FC6">
        <w:rPr>
          <w:b/>
        </w:rPr>
        <w:t>.</w:t>
      </w:r>
    </w:p>
    <w:p w:rsidR="00693A04" w:rsidRPr="002D6FC6" w:rsidRDefault="00693A04" w:rsidP="000C03AC">
      <w:pPr>
        <w:jc w:val="both"/>
        <w:rPr>
          <w:i/>
        </w:rPr>
      </w:pPr>
      <w:r>
        <w:tab/>
      </w:r>
      <w:r w:rsidRPr="002D6FC6">
        <w:rPr>
          <w:i/>
        </w:rPr>
        <w:t>T</w:t>
      </w:r>
      <w:r w:rsidR="002D6FC6" w:rsidRPr="002D6FC6">
        <w:rPr>
          <w:i/>
        </w:rPr>
        <w:t>his form should be completed with requests for laser parameters.</w:t>
      </w:r>
    </w:p>
    <w:p w:rsidR="00693A04" w:rsidRPr="002D6FC6" w:rsidRDefault="00693A04" w:rsidP="000C03AC">
      <w:pPr>
        <w:jc w:val="both"/>
        <w:rPr>
          <w:b/>
        </w:rPr>
      </w:pPr>
      <w:r w:rsidRPr="002D6FC6">
        <w:rPr>
          <w:b/>
        </w:rPr>
        <w:t>Form</w:t>
      </w:r>
      <w:r w:rsidR="002D6FC6" w:rsidRPr="002D6FC6">
        <w:rPr>
          <w:b/>
        </w:rPr>
        <w:t xml:space="preserve"> T1. Preliminary request for Target</w:t>
      </w:r>
      <w:r w:rsidR="00C2199D">
        <w:rPr>
          <w:b/>
        </w:rPr>
        <w:t>s</w:t>
      </w:r>
      <w:r w:rsidR="002D6FC6" w:rsidRPr="002D6FC6">
        <w:rPr>
          <w:b/>
        </w:rPr>
        <w:t>.</w:t>
      </w:r>
    </w:p>
    <w:p w:rsidR="002D6FC6" w:rsidRPr="002D6FC6" w:rsidRDefault="002D6FC6" w:rsidP="000C03AC">
      <w:pPr>
        <w:jc w:val="both"/>
        <w:rPr>
          <w:i/>
        </w:rPr>
      </w:pPr>
      <w:r>
        <w:tab/>
      </w:r>
      <w:r w:rsidRPr="002D6FC6">
        <w:rPr>
          <w:i/>
        </w:rPr>
        <w:t>This form should be completed with requests for</w:t>
      </w:r>
      <w:r>
        <w:rPr>
          <w:i/>
        </w:rPr>
        <w:t xml:space="preserve"> targets</w:t>
      </w:r>
      <w:r w:rsidR="00C2199D">
        <w:rPr>
          <w:i/>
        </w:rPr>
        <w:t>, filters, pinholes etc. Gas targets should be requested on for</w:t>
      </w:r>
      <w:r w:rsidR="006B0E46">
        <w:rPr>
          <w:i/>
        </w:rPr>
        <w:t>m</w:t>
      </w:r>
      <w:r w:rsidR="00C2199D">
        <w:rPr>
          <w:i/>
        </w:rPr>
        <w:t xml:space="preserve"> T1a.</w:t>
      </w:r>
    </w:p>
    <w:p w:rsidR="002D6FC6" w:rsidRPr="002D6FC6" w:rsidRDefault="002D6FC6" w:rsidP="000C03AC">
      <w:pPr>
        <w:jc w:val="both"/>
        <w:rPr>
          <w:b/>
        </w:rPr>
      </w:pPr>
      <w:r w:rsidRPr="002D6FC6">
        <w:rPr>
          <w:b/>
        </w:rPr>
        <w:t>Form T1a. Preliminary request for Gasses.</w:t>
      </w:r>
    </w:p>
    <w:p w:rsidR="002D6FC6" w:rsidRPr="002D6FC6" w:rsidRDefault="002D6FC6" w:rsidP="000C03AC">
      <w:pPr>
        <w:jc w:val="both"/>
        <w:rPr>
          <w:i/>
        </w:rPr>
      </w:pPr>
      <w:r>
        <w:tab/>
      </w:r>
      <w:r w:rsidRPr="002D6FC6">
        <w:rPr>
          <w:i/>
        </w:rPr>
        <w:t>This form should be completed with requests for</w:t>
      </w:r>
      <w:r>
        <w:rPr>
          <w:i/>
        </w:rPr>
        <w:t xml:space="preserve"> gas targets</w:t>
      </w:r>
      <w:r w:rsidRPr="002D6FC6">
        <w:rPr>
          <w:i/>
        </w:rPr>
        <w:t>.</w:t>
      </w:r>
    </w:p>
    <w:p w:rsidR="00937459" w:rsidRPr="002D6FC6" w:rsidRDefault="00937459" w:rsidP="00937459">
      <w:pPr>
        <w:jc w:val="both"/>
        <w:rPr>
          <w:b/>
        </w:rPr>
      </w:pPr>
      <w:r w:rsidRPr="002D6FC6">
        <w:rPr>
          <w:b/>
        </w:rPr>
        <w:t xml:space="preserve">Form </w:t>
      </w:r>
      <w:r>
        <w:rPr>
          <w:b/>
        </w:rPr>
        <w:t>D</w:t>
      </w:r>
      <w:r w:rsidRPr="002D6FC6">
        <w:rPr>
          <w:b/>
        </w:rPr>
        <w:t xml:space="preserve">1. Preliminary request for </w:t>
      </w:r>
      <w:r>
        <w:rPr>
          <w:b/>
        </w:rPr>
        <w:t>Diagnostics</w:t>
      </w:r>
      <w:r w:rsidRPr="002D6FC6">
        <w:rPr>
          <w:b/>
        </w:rPr>
        <w:t>.</w:t>
      </w:r>
    </w:p>
    <w:p w:rsidR="00937459" w:rsidRPr="002D6FC6" w:rsidRDefault="00937459" w:rsidP="00937459">
      <w:pPr>
        <w:jc w:val="both"/>
        <w:rPr>
          <w:i/>
        </w:rPr>
      </w:pPr>
      <w:r>
        <w:tab/>
      </w:r>
      <w:r w:rsidRPr="002D6FC6">
        <w:rPr>
          <w:i/>
        </w:rPr>
        <w:t>This form should be completed with requests for</w:t>
      </w:r>
      <w:r>
        <w:rPr>
          <w:i/>
        </w:rPr>
        <w:t xml:space="preserve"> </w:t>
      </w:r>
      <w:r w:rsidR="006B0E46">
        <w:rPr>
          <w:i/>
        </w:rPr>
        <w:t>diagnostics</w:t>
      </w:r>
      <w:r w:rsidRPr="002D6FC6">
        <w:rPr>
          <w:i/>
        </w:rPr>
        <w:t>.</w:t>
      </w:r>
    </w:p>
    <w:p w:rsidR="009F260D" w:rsidRDefault="009F260D" w:rsidP="000C03AC">
      <w:pPr>
        <w:jc w:val="both"/>
      </w:pPr>
    </w:p>
    <w:p w:rsidR="00675304" w:rsidRDefault="00675304" w:rsidP="000C03AC">
      <w:pPr>
        <w:jc w:val="both"/>
      </w:pPr>
      <w:r>
        <w:t xml:space="preserve">These forms are intended to provide the facility staff with the technical details required to assess the implementation of the experiment if scheduled. This data will form the first stage layouts and details to expedite the experimental planning processes should your experiment be scheduled. The details here will also enable the facility staff to determine (in consultation with yourselves) the earliest facility access slot that the experiment could be scheduled, based on R&amp;D, diagnostic availability etc. </w:t>
      </w:r>
    </w:p>
    <w:p w:rsidR="00675304" w:rsidRDefault="00675304" w:rsidP="000C03AC">
      <w:pPr>
        <w:jc w:val="both"/>
      </w:pPr>
      <w:r>
        <w:t>The information you provide in these forms are for the initial assessment and early planning of the experiment. We understand that experimental requirements evolve and as such the details included here may change as the experimental planning process is underway.</w:t>
      </w:r>
    </w:p>
    <w:p w:rsidR="00120017" w:rsidRDefault="00120017" w:rsidP="000C03AC">
      <w:pPr>
        <w:jc w:val="both"/>
      </w:pPr>
    </w:p>
    <w:p w:rsidR="00120017" w:rsidRDefault="00120017" w:rsidP="000C03AC">
      <w:pPr>
        <w:jc w:val="both"/>
      </w:pPr>
    </w:p>
    <w:p w:rsidR="00120017" w:rsidRDefault="00120017" w:rsidP="000C03AC">
      <w:pPr>
        <w:jc w:val="both"/>
      </w:pPr>
    </w:p>
    <w:p w:rsidR="00120017" w:rsidRDefault="00120017" w:rsidP="000C03AC">
      <w:pPr>
        <w:jc w:val="both"/>
      </w:pPr>
    </w:p>
    <w:p w:rsidR="00675304" w:rsidRDefault="00675304" w:rsidP="00675304"/>
    <w:p w:rsidR="004B3FFC" w:rsidRDefault="004B3FFC" w:rsidP="00763B8B">
      <w:pPr>
        <w:jc w:val="both"/>
        <w:rPr>
          <w:b/>
        </w:rPr>
      </w:pPr>
      <w:r>
        <w:rPr>
          <w:b/>
        </w:rPr>
        <w:br w:type="page"/>
      </w:r>
    </w:p>
    <w:p w:rsidR="00405F1F" w:rsidRPr="00D75DE6" w:rsidRDefault="00405F1F" w:rsidP="00405F1F">
      <w:pPr>
        <w:jc w:val="both"/>
        <w:rPr>
          <w:b/>
          <w:u w:val="single"/>
        </w:rPr>
      </w:pPr>
      <w:r w:rsidRPr="00D75DE6">
        <w:rPr>
          <w:b/>
          <w:u w:val="single"/>
        </w:rPr>
        <w:lastRenderedPageBreak/>
        <w:t>Form L1. Preliminary request for laser parameters.</w:t>
      </w:r>
    </w:p>
    <w:p w:rsidR="00405F1F" w:rsidRPr="00A8139F" w:rsidRDefault="00405F1F" w:rsidP="00405F1F">
      <w:pPr>
        <w:spacing w:after="0" w:line="240" w:lineRule="auto"/>
        <w:jc w:val="both"/>
        <w:rPr>
          <w:lang w:val="en-US"/>
        </w:rPr>
      </w:pPr>
      <w:r w:rsidRPr="00A8139F">
        <w:t xml:space="preserve">Full facility capabilities are distributed with the original call for proposals. </w:t>
      </w:r>
    </w:p>
    <w:p w:rsidR="00405F1F" w:rsidRDefault="00405F1F" w:rsidP="00405F1F">
      <w:pPr>
        <w:jc w:val="both"/>
      </w:pPr>
    </w:p>
    <w:p w:rsidR="00405F1F" w:rsidRDefault="00405F1F" w:rsidP="00405F1F">
      <w:pPr>
        <w:jc w:val="both"/>
        <w:rPr>
          <w:b/>
          <w:color w:val="FF0000"/>
          <w:u w:val="single"/>
        </w:rPr>
      </w:pPr>
      <w:r w:rsidRPr="00DF3827">
        <w:rPr>
          <w:b/>
          <w:color w:val="FF0000"/>
          <w:u w:val="single"/>
        </w:rPr>
        <w:t>Part 1. Vulcan TAW Experiments:</w:t>
      </w:r>
      <w:r w:rsidR="0001258B">
        <w:rPr>
          <w:b/>
          <w:color w:val="FF0000"/>
          <w:u w:val="single"/>
        </w:rPr>
        <w:t xml:space="preserve"> </w:t>
      </w:r>
    </w:p>
    <w:p w:rsidR="0001258B" w:rsidRPr="00DF3827" w:rsidRDefault="0001258B" w:rsidP="00405F1F">
      <w:pPr>
        <w:jc w:val="both"/>
        <w:rPr>
          <w:b/>
          <w:color w:val="FF0000"/>
          <w:u w:val="single"/>
        </w:rPr>
      </w:pPr>
      <w:r>
        <w:rPr>
          <w:b/>
        </w:rPr>
        <w:t>Not available</w:t>
      </w:r>
    </w:p>
    <w:p w:rsidR="00405F1F" w:rsidRDefault="00405F1F" w:rsidP="00405F1F">
      <w:pPr>
        <w:jc w:val="both"/>
        <w:rPr>
          <w:b/>
          <w:color w:val="FF0000"/>
          <w:u w:val="single"/>
        </w:rPr>
      </w:pPr>
      <w:r w:rsidRPr="00DF3827">
        <w:rPr>
          <w:b/>
          <w:color w:val="FF0000"/>
          <w:u w:val="single"/>
        </w:rPr>
        <w:t>Part 2. Vulcan TAP Experiments:</w:t>
      </w:r>
    </w:p>
    <w:p w:rsidR="0001258B" w:rsidRPr="00DF3827" w:rsidRDefault="0001258B" w:rsidP="0001258B">
      <w:pPr>
        <w:jc w:val="both"/>
        <w:rPr>
          <w:b/>
          <w:color w:val="FF0000"/>
          <w:u w:val="single"/>
        </w:rPr>
      </w:pPr>
      <w:r>
        <w:rPr>
          <w:b/>
        </w:rPr>
        <w:t>Not available</w:t>
      </w:r>
    </w:p>
    <w:p w:rsidR="00405F1F" w:rsidRPr="00DF3827" w:rsidRDefault="00405F1F" w:rsidP="00DF3827">
      <w:pPr>
        <w:spacing w:after="120"/>
        <w:jc w:val="both"/>
        <w:rPr>
          <w:color w:val="FF0000"/>
          <w:sz w:val="18"/>
          <w:szCs w:val="18"/>
        </w:rPr>
      </w:pPr>
      <w:r w:rsidRPr="00DF3827">
        <w:rPr>
          <w:b/>
          <w:color w:val="FF0000"/>
          <w:u w:val="single"/>
        </w:rPr>
        <w:t>Part 3. Special options for Vulcan configurations:</w:t>
      </w:r>
      <w:r w:rsidRPr="00DF3827">
        <w:rPr>
          <w:color w:val="FF0000"/>
          <w:sz w:val="18"/>
          <w:szCs w:val="18"/>
        </w:rPr>
        <w:t xml:space="preserve"> (please tick as required)</w:t>
      </w:r>
    </w:p>
    <w:p w:rsidR="0001258B" w:rsidRPr="00DF3827" w:rsidRDefault="0001258B" w:rsidP="0001258B">
      <w:pPr>
        <w:jc w:val="both"/>
        <w:rPr>
          <w:b/>
          <w:color w:val="FF0000"/>
          <w:u w:val="single"/>
        </w:rPr>
      </w:pPr>
      <w:r>
        <w:rPr>
          <w:b/>
        </w:rPr>
        <w:t>Not available</w:t>
      </w:r>
    </w:p>
    <w:p w:rsidR="00542FA9" w:rsidRDefault="00542FA9">
      <w:pPr>
        <w:rPr>
          <w:b/>
          <w:u w:val="single"/>
        </w:rPr>
      </w:pPr>
    </w:p>
    <w:p w:rsidR="00405F1F" w:rsidRPr="00DF3827" w:rsidRDefault="00405F1F" w:rsidP="00405F1F">
      <w:pPr>
        <w:jc w:val="both"/>
        <w:rPr>
          <w:b/>
          <w:color w:val="FF0000"/>
          <w:u w:val="single"/>
        </w:rPr>
      </w:pPr>
      <w:r w:rsidRPr="00DF3827">
        <w:rPr>
          <w:b/>
          <w:color w:val="FF0000"/>
          <w:u w:val="single"/>
        </w:rPr>
        <w:t xml:space="preserve">Part 4. Gemini </w:t>
      </w:r>
      <w:r w:rsidR="00BF0FFD">
        <w:rPr>
          <w:b/>
          <w:color w:val="FF0000"/>
          <w:u w:val="single"/>
        </w:rPr>
        <w:t xml:space="preserve">TA3 </w:t>
      </w:r>
      <w:r w:rsidRPr="00DF3827">
        <w:rPr>
          <w:b/>
          <w:color w:val="FF0000"/>
          <w:u w:val="single"/>
        </w:rPr>
        <w:t>Experiments:</w:t>
      </w:r>
    </w:p>
    <w:p w:rsidR="00405F1F" w:rsidRDefault="00405F1F" w:rsidP="00405F1F">
      <w:pPr>
        <w:jc w:val="both"/>
      </w:pPr>
      <w:r>
        <w:rPr>
          <w:b/>
        </w:rPr>
        <w:t>4.1 Gemini Beam requirements</w:t>
      </w:r>
      <w:r w:rsidRPr="00151F10">
        <w:rPr>
          <w:b/>
        </w:rPr>
        <w:t xml:space="preserve"> </w:t>
      </w:r>
      <w:r w:rsidRPr="005828D2">
        <w:rPr>
          <w:color w:val="00B0F0"/>
          <w:sz w:val="18"/>
          <w:szCs w:val="18"/>
        </w:rPr>
        <w:t>(Please specify)</w:t>
      </w:r>
    </w:p>
    <w:tbl>
      <w:tblPr>
        <w:tblStyle w:val="TableGrid"/>
        <w:tblW w:w="9266" w:type="dxa"/>
        <w:tblLook w:val="04A0" w:firstRow="1" w:lastRow="0" w:firstColumn="1" w:lastColumn="0" w:noHBand="0" w:noVBand="1"/>
      </w:tblPr>
      <w:tblGrid>
        <w:gridCol w:w="3085"/>
        <w:gridCol w:w="851"/>
        <w:gridCol w:w="708"/>
        <w:gridCol w:w="3001"/>
        <w:gridCol w:w="851"/>
        <w:gridCol w:w="770"/>
      </w:tblGrid>
      <w:tr w:rsidR="00405F1F" w:rsidTr="00321148">
        <w:tc>
          <w:tcPr>
            <w:tcW w:w="3085" w:type="dxa"/>
          </w:tcPr>
          <w:p w:rsidR="00405F1F" w:rsidRPr="00B906E3" w:rsidRDefault="00405F1F" w:rsidP="00405F1F">
            <w:pPr>
              <w:jc w:val="both"/>
              <w:rPr>
                <w:b/>
                <w:sz w:val="24"/>
                <w:szCs w:val="24"/>
              </w:rPr>
            </w:pPr>
            <w:r w:rsidRPr="00B906E3">
              <w:rPr>
                <w:b/>
                <w:sz w:val="24"/>
                <w:szCs w:val="24"/>
              </w:rPr>
              <w:t>Gemini North beam</w:t>
            </w:r>
          </w:p>
        </w:tc>
        <w:tc>
          <w:tcPr>
            <w:tcW w:w="851" w:type="dxa"/>
            <w:tcBorders>
              <w:right w:val="single" w:sz="4" w:space="0" w:color="auto"/>
            </w:tcBorders>
          </w:tcPr>
          <w:p w:rsidR="00405F1F" w:rsidRPr="00B906E3" w:rsidRDefault="00405F1F" w:rsidP="00405F1F">
            <w:pPr>
              <w:jc w:val="both"/>
              <w:rPr>
                <w:b/>
                <w:sz w:val="24"/>
                <w:szCs w:val="24"/>
              </w:rPr>
            </w:pPr>
          </w:p>
        </w:tc>
        <w:tc>
          <w:tcPr>
            <w:tcW w:w="708" w:type="dxa"/>
            <w:tcBorders>
              <w:top w:val="nil"/>
              <w:left w:val="single" w:sz="4" w:space="0" w:color="auto"/>
              <w:bottom w:val="nil"/>
            </w:tcBorders>
          </w:tcPr>
          <w:p w:rsidR="00405F1F" w:rsidRDefault="00405F1F" w:rsidP="00405F1F">
            <w:pPr>
              <w:jc w:val="both"/>
            </w:pPr>
          </w:p>
        </w:tc>
        <w:tc>
          <w:tcPr>
            <w:tcW w:w="3001" w:type="dxa"/>
          </w:tcPr>
          <w:p w:rsidR="00405F1F" w:rsidRPr="00B906E3" w:rsidRDefault="00405F1F" w:rsidP="00405F1F">
            <w:pPr>
              <w:jc w:val="both"/>
              <w:rPr>
                <w:b/>
                <w:sz w:val="24"/>
                <w:szCs w:val="24"/>
              </w:rPr>
            </w:pPr>
            <w:r w:rsidRPr="00B906E3">
              <w:rPr>
                <w:b/>
                <w:sz w:val="24"/>
                <w:szCs w:val="24"/>
              </w:rPr>
              <w:t>Gemini South beam</w:t>
            </w:r>
          </w:p>
        </w:tc>
        <w:tc>
          <w:tcPr>
            <w:tcW w:w="851" w:type="dxa"/>
          </w:tcPr>
          <w:p w:rsidR="00405F1F" w:rsidRPr="00B906E3" w:rsidRDefault="00405F1F" w:rsidP="00405F1F">
            <w:pPr>
              <w:jc w:val="both"/>
              <w:rPr>
                <w:b/>
                <w:sz w:val="24"/>
                <w:szCs w:val="24"/>
              </w:rPr>
            </w:pPr>
          </w:p>
        </w:tc>
        <w:tc>
          <w:tcPr>
            <w:tcW w:w="770" w:type="dxa"/>
            <w:tcBorders>
              <w:top w:val="nil"/>
              <w:bottom w:val="nil"/>
              <w:right w:val="nil"/>
            </w:tcBorders>
          </w:tcPr>
          <w:p w:rsidR="00405F1F" w:rsidRDefault="00405F1F" w:rsidP="00405F1F">
            <w:pPr>
              <w:jc w:val="both"/>
            </w:pPr>
          </w:p>
        </w:tc>
      </w:tr>
      <w:tr w:rsidR="00405F1F" w:rsidTr="00321148">
        <w:tc>
          <w:tcPr>
            <w:tcW w:w="3085" w:type="dxa"/>
          </w:tcPr>
          <w:p w:rsidR="00405F1F" w:rsidRDefault="00405F1F" w:rsidP="00405F1F">
            <w:pPr>
              <w:jc w:val="both"/>
            </w:pPr>
            <w:r>
              <w:t>Compressed energy</w:t>
            </w:r>
          </w:p>
        </w:tc>
        <w:tc>
          <w:tcPr>
            <w:tcW w:w="851" w:type="dxa"/>
            <w:tcBorders>
              <w:right w:val="single" w:sz="4" w:space="0" w:color="auto"/>
            </w:tcBorders>
          </w:tcPr>
          <w:p w:rsidR="00405F1F" w:rsidRDefault="00405F1F" w:rsidP="00405F1F">
            <w:pPr>
              <w:jc w:val="both"/>
            </w:pPr>
          </w:p>
        </w:tc>
        <w:tc>
          <w:tcPr>
            <w:tcW w:w="708" w:type="dxa"/>
            <w:tcBorders>
              <w:top w:val="nil"/>
              <w:left w:val="single" w:sz="4" w:space="0" w:color="auto"/>
              <w:bottom w:val="nil"/>
            </w:tcBorders>
          </w:tcPr>
          <w:p w:rsidR="00405F1F" w:rsidRDefault="00405F1F" w:rsidP="00405F1F">
            <w:pPr>
              <w:jc w:val="both"/>
            </w:pPr>
          </w:p>
        </w:tc>
        <w:tc>
          <w:tcPr>
            <w:tcW w:w="3001" w:type="dxa"/>
          </w:tcPr>
          <w:p w:rsidR="00405F1F" w:rsidRDefault="00405F1F" w:rsidP="00405F1F">
            <w:pPr>
              <w:jc w:val="both"/>
            </w:pPr>
            <w:r>
              <w:t>Compressed energy</w:t>
            </w:r>
          </w:p>
        </w:tc>
        <w:tc>
          <w:tcPr>
            <w:tcW w:w="851" w:type="dxa"/>
          </w:tcPr>
          <w:p w:rsidR="00405F1F" w:rsidRDefault="00405F1F" w:rsidP="00405F1F">
            <w:pPr>
              <w:jc w:val="both"/>
            </w:pPr>
          </w:p>
        </w:tc>
        <w:tc>
          <w:tcPr>
            <w:tcW w:w="770" w:type="dxa"/>
            <w:tcBorders>
              <w:top w:val="nil"/>
              <w:bottom w:val="nil"/>
              <w:right w:val="nil"/>
            </w:tcBorders>
          </w:tcPr>
          <w:p w:rsidR="00405F1F" w:rsidRDefault="00405F1F" w:rsidP="00405F1F">
            <w:pPr>
              <w:jc w:val="both"/>
            </w:pPr>
          </w:p>
        </w:tc>
      </w:tr>
      <w:tr w:rsidR="00405F1F" w:rsidTr="00321148">
        <w:tc>
          <w:tcPr>
            <w:tcW w:w="3085" w:type="dxa"/>
          </w:tcPr>
          <w:p w:rsidR="00405F1F" w:rsidRDefault="00321148" w:rsidP="00405F1F">
            <w:pPr>
              <w:jc w:val="both"/>
            </w:pPr>
            <w:r>
              <w:t>Pulse duration (n</w:t>
            </w:r>
            <w:r w:rsidR="00405F1F">
              <w:t xml:space="preserve">ominal </w:t>
            </w:r>
            <w:r>
              <w:t xml:space="preserve"> </w:t>
            </w:r>
            <w:r w:rsidR="00405F1F">
              <w:t>40fs)</w:t>
            </w:r>
          </w:p>
        </w:tc>
        <w:tc>
          <w:tcPr>
            <w:tcW w:w="851" w:type="dxa"/>
            <w:tcBorders>
              <w:right w:val="single" w:sz="4" w:space="0" w:color="auto"/>
            </w:tcBorders>
          </w:tcPr>
          <w:p w:rsidR="00405F1F" w:rsidRDefault="00405F1F" w:rsidP="00405F1F">
            <w:pPr>
              <w:jc w:val="both"/>
            </w:pPr>
          </w:p>
        </w:tc>
        <w:tc>
          <w:tcPr>
            <w:tcW w:w="708" w:type="dxa"/>
            <w:tcBorders>
              <w:top w:val="nil"/>
              <w:left w:val="single" w:sz="4" w:space="0" w:color="auto"/>
              <w:bottom w:val="nil"/>
            </w:tcBorders>
          </w:tcPr>
          <w:p w:rsidR="00405F1F" w:rsidRDefault="00405F1F" w:rsidP="00405F1F">
            <w:pPr>
              <w:jc w:val="both"/>
            </w:pPr>
          </w:p>
        </w:tc>
        <w:tc>
          <w:tcPr>
            <w:tcW w:w="3001" w:type="dxa"/>
          </w:tcPr>
          <w:p w:rsidR="00405F1F" w:rsidRDefault="00321148" w:rsidP="00405F1F">
            <w:pPr>
              <w:jc w:val="both"/>
            </w:pPr>
            <w:r>
              <w:t>Pulse duration (nominal  40fs)</w:t>
            </w:r>
          </w:p>
        </w:tc>
        <w:tc>
          <w:tcPr>
            <w:tcW w:w="851" w:type="dxa"/>
          </w:tcPr>
          <w:p w:rsidR="00405F1F" w:rsidRDefault="00405F1F" w:rsidP="00405F1F">
            <w:pPr>
              <w:jc w:val="both"/>
            </w:pPr>
          </w:p>
        </w:tc>
        <w:tc>
          <w:tcPr>
            <w:tcW w:w="770" w:type="dxa"/>
            <w:tcBorders>
              <w:top w:val="nil"/>
              <w:bottom w:val="nil"/>
              <w:right w:val="nil"/>
            </w:tcBorders>
          </w:tcPr>
          <w:p w:rsidR="00405F1F" w:rsidRDefault="00405F1F" w:rsidP="00405F1F">
            <w:pPr>
              <w:jc w:val="both"/>
            </w:pPr>
          </w:p>
        </w:tc>
      </w:tr>
      <w:tr w:rsidR="00405F1F" w:rsidTr="00321148">
        <w:tc>
          <w:tcPr>
            <w:tcW w:w="3085" w:type="dxa"/>
          </w:tcPr>
          <w:p w:rsidR="00405F1F" w:rsidRDefault="00405F1F" w:rsidP="00405F1F">
            <w:pPr>
              <w:jc w:val="both"/>
            </w:pPr>
            <w:r>
              <w:t xml:space="preserve">Final focusing optic </w:t>
            </w:r>
          </w:p>
        </w:tc>
        <w:tc>
          <w:tcPr>
            <w:tcW w:w="851" w:type="dxa"/>
            <w:tcBorders>
              <w:right w:val="single" w:sz="4" w:space="0" w:color="auto"/>
            </w:tcBorders>
          </w:tcPr>
          <w:p w:rsidR="00405F1F" w:rsidRDefault="00405F1F" w:rsidP="00405F1F">
            <w:pPr>
              <w:jc w:val="both"/>
            </w:pPr>
          </w:p>
        </w:tc>
        <w:tc>
          <w:tcPr>
            <w:tcW w:w="708" w:type="dxa"/>
            <w:tcBorders>
              <w:top w:val="nil"/>
              <w:left w:val="single" w:sz="4" w:space="0" w:color="auto"/>
              <w:bottom w:val="nil"/>
            </w:tcBorders>
          </w:tcPr>
          <w:p w:rsidR="00405F1F" w:rsidRDefault="00405F1F" w:rsidP="00405F1F">
            <w:pPr>
              <w:jc w:val="both"/>
            </w:pPr>
          </w:p>
        </w:tc>
        <w:tc>
          <w:tcPr>
            <w:tcW w:w="3001" w:type="dxa"/>
          </w:tcPr>
          <w:p w:rsidR="00405F1F" w:rsidRDefault="00405F1F" w:rsidP="00405F1F">
            <w:pPr>
              <w:jc w:val="both"/>
            </w:pPr>
            <w:r>
              <w:t xml:space="preserve">Final focusing optic </w:t>
            </w:r>
          </w:p>
        </w:tc>
        <w:tc>
          <w:tcPr>
            <w:tcW w:w="851" w:type="dxa"/>
          </w:tcPr>
          <w:p w:rsidR="00405F1F" w:rsidRDefault="00405F1F" w:rsidP="00405F1F">
            <w:pPr>
              <w:jc w:val="both"/>
            </w:pPr>
          </w:p>
        </w:tc>
        <w:tc>
          <w:tcPr>
            <w:tcW w:w="770" w:type="dxa"/>
            <w:tcBorders>
              <w:top w:val="nil"/>
              <w:bottom w:val="nil"/>
              <w:right w:val="nil"/>
            </w:tcBorders>
          </w:tcPr>
          <w:p w:rsidR="00405F1F" w:rsidRDefault="00405F1F" w:rsidP="00405F1F">
            <w:pPr>
              <w:jc w:val="both"/>
            </w:pPr>
          </w:p>
        </w:tc>
      </w:tr>
      <w:tr w:rsidR="00405F1F" w:rsidTr="00321148">
        <w:trPr>
          <w:trHeight w:val="70"/>
        </w:trPr>
        <w:tc>
          <w:tcPr>
            <w:tcW w:w="3085" w:type="dxa"/>
          </w:tcPr>
          <w:p w:rsidR="00405F1F" w:rsidRDefault="00405F1F" w:rsidP="00405F1F">
            <w:pPr>
              <w:jc w:val="both"/>
            </w:pPr>
            <w:r>
              <w:t>Compressor Bypass</w:t>
            </w:r>
          </w:p>
        </w:tc>
        <w:tc>
          <w:tcPr>
            <w:tcW w:w="851" w:type="dxa"/>
            <w:tcBorders>
              <w:right w:val="single" w:sz="4" w:space="0" w:color="auto"/>
            </w:tcBorders>
          </w:tcPr>
          <w:p w:rsidR="00405F1F" w:rsidRDefault="00405F1F" w:rsidP="00405F1F">
            <w:pPr>
              <w:jc w:val="both"/>
            </w:pPr>
          </w:p>
        </w:tc>
        <w:tc>
          <w:tcPr>
            <w:tcW w:w="708" w:type="dxa"/>
            <w:tcBorders>
              <w:top w:val="nil"/>
              <w:left w:val="single" w:sz="4" w:space="0" w:color="auto"/>
              <w:bottom w:val="nil"/>
            </w:tcBorders>
          </w:tcPr>
          <w:p w:rsidR="00405F1F" w:rsidRDefault="00405F1F" w:rsidP="00405F1F">
            <w:pPr>
              <w:jc w:val="both"/>
            </w:pPr>
          </w:p>
        </w:tc>
        <w:tc>
          <w:tcPr>
            <w:tcW w:w="3001" w:type="dxa"/>
          </w:tcPr>
          <w:p w:rsidR="00405F1F" w:rsidRDefault="00405F1F" w:rsidP="00405F1F">
            <w:pPr>
              <w:jc w:val="both"/>
            </w:pPr>
            <w:r>
              <w:t>Compressor Bypass</w:t>
            </w:r>
          </w:p>
        </w:tc>
        <w:tc>
          <w:tcPr>
            <w:tcW w:w="851" w:type="dxa"/>
          </w:tcPr>
          <w:p w:rsidR="00405F1F" w:rsidRDefault="00405F1F" w:rsidP="00405F1F">
            <w:pPr>
              <w:jc w:val="both"/>
            </w:pPr>
          </w:p>
        </w:tc>
        <w:tc>
          <w:tcPr>
            <w:tcW w:w="770" w:type="dxa"/>
            <w:tcBorders>
              <w:top w:val="nil"/>
              <w:bottom w:val="nil"/>
              <w:right w:val="nil"/>
            </w:tcBorders>
          </w:tcPr>
          <w:p w:rsidR="00405F1F" w:rsidRDefault="00405F1F" w:rsidP="00405F1F">
            <w:pPr>
              <w:jc w:val="both"/>
            </w:pPr>
          </w:p>
        </w:tc>
      </w:tr>
    </w:tbl>
    <w:p w:rsidR="00405F1F" w:rsidRDefault="00405F1F" w:rsidP="00405F1F">
      <w:pPr>
        <w:jc w:val="both"/>
      </w:pPr>
    </w:p>
    <w:p w:rsidR="00405F1F" w:rsidRPr="00B906E3" w:rsidRDefault="00405F1F" w:rsidP="00405F1F">
      <w:pPr>
        <w:jc w:val="both"/>
        <w:rPr>
          <w:b/>
        </w:rPr>
      </w:pPr>
      <w:r>
        <w:rPr>
          <w:b/>
        </w:rPr>
        <w:t>4.2 Other</w:t>
      </w:r>
      <w:r w:rsidRPr="00B906E3">
        <w:rPr>
          <w:b/>
        </w:rPr>
        <w:t xml:space="preserve"> </w:t>
      </w:r>
      <w:r>
        <w:rPr>
          <w:b/>
        </w:rPr>
        <w:t xml:space="preserve">Gemini </w:t>
      </w:r>
      <w:r w:rsidRPr="00B906E3">
        <w:rPr>
          <w:b/>
        </w:rPr>
        <w:t>beam requirements</w:t>
      </w:r>
      <w:r>
        <w:rPr>
          <w:b/>
        </w:rPr>
        <w:t xml:space="preserve"> </w:t>
      </w:r>
      <w:r w:rsidRPr="001751F0">
        <w:rPr>
          <w:color w:val="00B0F0"/>
          <w:sz w:val="18"/>
          <w:szCs w:val="18"/>
        </w:rPr>
        <w:t>(please tick as required)</w:t>
      </w:r>
    </w:p>
    <w:tbl>
      <w:tblPr>
        <w:tblStyle w:val="TableGrid"/>
        <w:tblW w:w="8983" w:type="dxa"/>
        <w:tblLook w:val="04A0" w:firstRow="1" w:lastRow="0" w:firstColumn="1" w:lastColumn="0" w:noHBand="0" w:noVBand="1"/>
      </w:tblPr>
      <w:tblGrid>
        <w:gridCol w:w="3085"/>
        <w:gridCol w:w="851"/>
        <w:gridCol w:w="708"/>
        <w:gridCol w:w="2977"/>
        <w:gridCol w:w="851"/>
        <w:gridCol w:w="511"/>
      </w:tblGrid>
      <w:tr w:rsidR="00405F1F" w:rsidTr="00321148">
        <w:tc>
          <w:tcPr>
            <w:tcW w:w="3085" w:type="dxa"/>
          </w:tcPr>
          <w:p w:rsidR="00405F1F" w:rsidRDefault="00405F1F" w:rsidP="00405F1F">
            <w:pPr>
              <w:jc w:val="both"/>
            </w:pPr>
            <w:r>
              <w:t>Apodised beam</w:t>
            </w:r>
          </w:p>
        </w:tc>
        <w:tc>
          <w:tcPr>
            <w:tcW w:w="851" w:type="dxa"/>
            <w:tcBorders>
              <w:right w:val="single" w:sz="4" w:space="0" w:color="auto"/>
            </w:tcBorders>
          </w:tcPr>
          <w:p w:rsidR="00405F1F" w:rsidRDefault="00405F1F" w:rsidP="00405F1F">
            <w:pPr>
              <w:jc w:val="both"/>
            </w:pPr>
          </w:p>
        </w:tc>
        <w:tc>
          <w:tcPr>
            <w:tcW w:w="708" w:type="dxa"/>
            <w:tcBorders>
              <w:top w:val="nil"/>
              <w:left w:val="single" w:sz="4" w:space="0" w:color="auto"/>
              <w:bottom w:val="nil"/>
            </w:tcBorders>
          </w:tcPr>
          <w:p w:rsidR="00405F1F" w:rsidRDefault="00405F1F" w:rsidP="00405F1F">
            <w:pPr>
              <w:jc w:val="both"/>
            </w:pPr>
          </w:p>
        </w:tc>
        <w:tc>
          <w:tcPr>
            <w:tcW w:w="2977" w:type="dxa"/>
          </w:tcPr>
          <w:p w:rsidR="00405F1F" w:rsidRDefault="00405F1F" w:rsidP="00405F1F">
            <w:pPr>
              <w:jc w:val="both"/>
            </w:pPr>
            <w:r>
              <w:t>Apodised beam</w:t>
            </w:r>
          </w:p>
        </w:tc>
        <w:tc>
          <w:tcPr>
            <w:tcW w:w="851" w:type="dxa"/>
          </w:tcPr>
          <w:p w:rsidR="00405F1F" w:rsidRDefault="00405F1F" w:rsidP="00405F1F">
            <w:pPr>
              <w:jc w:val="both"/>
            </w:pPr>
          </w:p>
        </w:tc>
        <w:tc>
          <w:tcPr>
            <w:tcW w:w="511" w:type="dxa"/>
            <w:tcBorders>
              <w:top w:val="nil"/>
              <w:bottom w:val="nil"/>
              <w:right w:val="nil"/>
            </w:tcBorders>
          </w:tcPr>
          <w:p w:rsidR="00405F1F" w:rsidRDefault="00405F1F" w:rsidP="00405F1F">
            <w:pPr>
              <w:jc w:val="both"/>
            </w:pPr>
          </w:p>
        </w:tc>
      </w:tr>
      <w:tr w:rsidR="00405F1F" w:rsidTr="00321148">
        <w:tc>
          <w:tcPr>
            <w:tcW w:w="3085" w:type="dxa"/>
          </w:tcPr>
          <w:p w:rsidR="00405F1F" w:rsidRDefault="00405F1F" w:rsidP="00405F1F">
            <w:pPr>
              <w:jc w:val="both"/>
            </w:pPr>
            <w:r>
              <w:t>Split beam</w:t>
            </w:r>
          </w:p>
        </w:tc>
        <w:tc>
          <w:tcPr>
            <w:tcW w:w="851" w:type="dxa"/>
            <w:tcBorders>
              <w:right w:val="single" w:sz="4" w:space="0" w:color="auto"/>
            </w:tcBorders>
          </w:tcPr>
          <w:p w:rsidR="00405F1F" w:rsidRDefault="00405F1F" w:rsidP="00405F1F">
            <w:pPr>
              <w:jc w:val="both"/>
            </w:pPr>
          </w:p>
        </w:tc>
        <w:tc>
          <w:tcPr>
            <w:tcW w:w="708" w:type="dxa"/>
            <w:tcBorders>
              <w:top w:val="nil"/>
              <w:left w:val="single" w:sz="4" w:space="0" w:color="auto"/>
              <w:bottom w:val="nil"/>
            </w:tcBorders>
          </w:tcPr>
          <w:p w:rsidR="00405F1F" w:rsidRDefault="00405F1F" w:rsidP="00405F1F">
            <w:pPr>
              <w:jc w:val="both"/>
            </w:pPr>
          </w:p>
        </w:tc>
        <w:tc>
          <w:tcPr>
            <w:tcW w:w="2977" w:type="dxa"/>
          </w:tcPr>
          <w:p w:rsidR="00405F1F" w:rsidRDefault="00405F1F" w:rsidP="00405F1F">
            <w:pPr>
              <w:jc w:val="both"/>
            </w:pPr>
            <w:r>
              <w:t>Split beam</w:t>
            </w:r>
          </w:p>
        </w:tc>
        <w:tc>
          <w:tcPr>
            <w:tcW w:w="851" w:type="dxa"/>
          </w:tcPr>
          <w:p w:rsidR="00405F1F" w:rsidRDefault="00405F1F" w:rsidP="00405F1F">
            <w:pPr>
              <w:jc w:val="both"/>
            </w:pPr>
          </w:p>
        </w:tc>
        <w:tc>
          <w:tcPr>
            <w:tcW w:w="511" w:type="dxa"/>
            <w:tcBorders>
              <w:top w:val="nil"/>
              <w:bottom w:val="nil"/>
              <w:right w:val="nil"/>
            </w:tcBorders>
          </w:tcPr>
          <w:p w:rsidR="00405F1F" w:rsidRDefault="00405F1F" w:rsidP="00405F1F">
            <w:pPr>
              <w:jc w:val="both"/>
            </w:pPr>
          </w:p>
        </w:tc>
      </w:tr>
      <w:tr w:rsidR="00405F1F" w:rsidTr="00321148">
        <w:tc>
          <w:tcPr>
            <w:tcW w:w="3085" w:type="dxa"/>
          </w:tcPr>
          <w:p w:rsidR="00405F1F" w:rsidRDefault="00405F1F" w:rsidP="00405F1F">
            <w:pPr>
              <w:jc w:val="both"/>
            </w:pPr>
            <w:r>
              <w:t>Pre-pulse</w:t>
            </w:r>
          </w:p>
        </w:tc>
        <w:tc>
          <w:tcPr>
            <w:tcW w:w="851" w:type="dxa"/>
            <w:tcBorders>
              <w:right w:val="single" w:sz="4" w:space="0" w:color="auto"/>
            </w:tcBorders>
          </w:tcPr>
          <w:p w:rsidR="00405F1F" w:rsidRDefault="00405F1F" w:rsidP="00405F1F">
            <w:pPr>
              <w:jc w:val="both"/>
            </w:pPr>
          </w:p>
        </w:tc>
        <w:tc>
          <w:tcPr>
            <w:tcW w:w="708" w:type="dxa"/>
            <w:tcBorders>
              <w:top w:val="nil"/>
              <w:left w:val="single" w:sz="4" w:space="0" w:color="auto"/>
              <w:bottom w:val="nil"/>
            </w:tcBorders>
          </w:tcPr>
          <w:p w:rsidR="00405F1F" w:rsidRDefault="00405F1F" w:rsidP="00405F1F">
            <w:pPr>
              <w:jc w:val="both"/>
            </w:pPr>
          </w:p>
        </w:tc>
        <w:tc>
          <w:tcPr>
            <w:tcW w:w="2977" w:type="dxa"/>
          </w:tcPr>
          <w:p w:rsidR="00405F1F" w:rsidRDefault="00405F1F" w:rsidP="00405F1F">
            <w:pPr>
              <w:jc w:val="both"/>
            </w:pPr>
            <w:r>
              <w:t>Pre pulse</w:t>
            </w:r>
          </w:p>
        </w:tc>
        <w:tc>
          <w:tcPr>
            <w:tcW w:w="851" w:type="dxa"/>
          </w:tcPr>
          <w:p w:rsidR="00405F1F" w:rsidRDefault="00405F1F" w:rsidP="00405F1F">
            <w:pPr>
              <w:jc w:val="both"/>
            </w:pPr>
          </w:p>
        </w:tc>
        <w:tc>
          <w:tcPr>
            <w:tcW w:w="511" w:type="dxa"/>
            <w:tcBorders>
              <w:top w:val="nil"/>
              <w:bottom w:val="nil"/>
              <w:right w:val="nil"/>
            </w:tcBorders>
          </w:tcPr>
          <w:p w:rsidR="00405F1F" w:rsidRDefault="00405F1F" w:rsidP="00405F1F">
            <w:pPr>
              <w:jc w:val="both"/>
            </w:pPr>
          </w:p>
        </w:tc>
      </w:tr>
    </w:tbl>
    <w:p w:rsidR="00405F1F" w:rsidRDefault="00405F1F" w:rsidP="00405F1F">
      <w:pPr>
        <w:jc w:val="both"/>
      </w:pPr>
    </w:p>
    <w:p w:rsidR="0001258B" w:rsidRDefault="00405F1F" w:rsidP="0001258B">
      <w:pPr>
        <w:jc w:val="both"/>
      </w:pPr>
      <w:r w:rsidRPr="00DF3827">
        <w:rPr>
          <w:b/>
          <w:color w:val="FF0000"/>
          <w:u w:val="single"/>
        </w:rPr>
        <w:t xml:space="preserve">Part 5. </w:t>
      </w:r>
      <w:r w:rsidR="00BF0FFD">
        <w:rPr>
          <w:b/>
          <w:color w:val="FF0000"/>
          <w:u w:val="single"/>
        </w:rPr>
        <w:t>Gemini TA2</w:t>
      </w:r>
      <w:r w:rsidRPr="00DF3827">
        <w:rPr>
          <w:b/>
          <w:color w:val="FF0000"/>
          <w:u w:val="single"/>
        </w:rPr>
        <w:t xml:space="preserve"> Experiments: </w:t>
      </w:r>
      <w:r w:rsidRPr="00DF3827">
        <w:rPr>
          <w:color w:val="FF0000"/>
          <w:sz w:val="18"/>
          <w:szCs w:val="18"/>
        </w:rPr>
        <w:t>(please tick as required)</w:t>
      </w:r>
    </w:p>
    <w:p w:rsidR="0001258B" w:rsidRPr="00DF3827" w:rsidRDefault="0001258B" w:rsidP="0001258B">
      <w:pPr>
        <w:jc w:val="both"/>
        <w:rPr>
          <w:b/>
          <w:color w:val="FF0000"/>
          <w:u w:val="single"/>
        </w:rPr>
      </w:pPr>
      <w:r>
        <w:rPr>
          <w:b/>
        </w:rPr>
        <w:t>Not available</w:t>
      </w:r>
    </w:p>
    <w:p w:rsidR="0001258B" w:rsidRDefault="0001258B">
      <w:r>
        <w:br w:type="page"/>
      </w:r>
    </w:p>
    <w:p w:rsidR="00AC065D" w:rsidRPr="002D6FC6" w:rsidRDefault="00AC065D" w:rsidP="00CE51BD">
      <w:pPr>
        <w:jc w:val="both"/>
        <w:rPr>
          <w:b/>
        </w:rPr>
      </w:pPr>
      <w:r w:rsidRPr="002D6FC6">
        <w:rPr>
          <w:b/>
        </w:rPr>
        <w:lastRenderedPageBreak/>
        <w:t>Form T1. Preliminary request for Target</w:t>
      </w:r>
      <w:r w:rsidR="00546E6E">
        <w:rPr>
          <w:b/>
        </w:rPr>
        <w:t>s</w:t>
      </w:r>
      <w:r w:rsidRPr="002D6FC6">
        <w:rPr>
          <w:b/>
        </w:rPr>
        <w:t>.</w:t>
      </w:r>
    </w:p>
    <w:p w:rsidR="00144216" w:rsidRDefault="00144216" w:rsidP="00144216">
      <w:pPr>
        <w:jc w:val="both"/>
      </w:pPr>
      <w:r w:rsidRPr="00E13991">
        <w:t>Th</w:t>
      </w:r>
      <w:r>
        <w:t>is form should be used to detail your target requests for the campaign. Requirements have been grouped into target types, characterisation needed and also pinhole and filter requirements.</w:t>
      </w:r>
    </w:p>
    <w:p w:rsidR="00144216" w:rsidRPr="00A8139F" w:rsidRDefault="00144216" w:rsidP="00144216">
      <w:pPr>
        <w:jc w:val="both"/>
      </w:pPr>
      <w:r>
        <w:t xml:space="preserve">Targets have been grouped into a number of standard types, please use these descriptions wherever possible. It is expected that for most requests there will be further target details added in the ‘other details’ section. Mounting details should be competed so that the target can be integrated into the experimental set-up. When filling in the number of shots required, please only add the </w:t>
      </w:r>
      <w:r w:rsidRPr="004408C4">
        <w:rPr>
          <w:b/>
        </w:rPr>
        <w:t xml:space="preserve">number of shots </w:t>
      </w:r>
      <w:r>
        <w:rPr>
          <w:b/>
        </w:rPr>
        <w:t>expected</w:t>
      </w:r>
      <w:r>
        <w:t xml:space="preserve">. The target fabrication group will assess the yield of targets and will make appropriate spares. Including spares in the request will delay the fabrication of other targets and will affect the experimental campaign. Over requests will result in target types being cut from other </w:t>
      </w:r>
      <w:r w:rsidRPr="00A8139F">
        <w:t>parts of the experimental list.</w:t>
      </w:r>
    </w:p>
    <w:p w:rsidR="00144216" w:rsidRPr="00A8139F" w:rsidRDefault="00A8139F" w:rsidP="00144216">
      <w:pPr>
        <w:jc w:val="both"/>
      </w:pPr>
      <w:r w:rsidRPr="00A8139F">
        <w:t>Specialised or non-standard target requests requiring R&amp;D or on long lead time should have been discussed with relevant Target Fabrication staff prior to proposal submission</w:t>
      </w:r>
      <w:r>
        <w:t>. In addition i</w:t>
      </w:r>
      <w:r w:rsidR="00144216" w:rsidRPr="00A8139F">
        <w:t>f detailed characterisation of a target is needed (e.g. for publication) please state this. If you would like to discuss the characterisation that is available please contact a member of the target fabrication team.</w:t>
      </w:r>
    </w:p>
    <w:p w:rsidR="00144216" w:rsidRDefault="00144216" w:rsidP="00144216">
      <w:pPr>
        <w:jc w:val="both"/>
      </w:pPr>
      <w:r>
        <w:t>Please detail all diagnostic pinhole and filter requirements. Not all pinholes or filter materials are kept in stock and unless requested they cannot be guaranteed for the experiment.</w:t>
      </w:r>
    </w:p>
    <w:p w:rsidR="00032FF0" w:rsidRDefault="00032FF0" w:rsidP="00CE51BD">
      <w:pPr>
        <w:jc w:val="both"/>
      </w:pPr>
    </w:p>
    <w:p w:rsidR="00144216" w:rsidRDefault="00144216" w:rsidP="00CE51BD">
      <w:pPr>
        <w:jc w:val="both"/>
      </w:pPr>
    </w:p>
    <w:p w:rsidR="00831489" w:rsidRDefault="00831489" w:rsidP="00CE51BD">
      <w:pPr>
        <w:jc w:val="both"/>
      </w:pPr>
    </w:p>
    <w:p w:rsidR="00144216" w:rsidRDefault="00144216" w:rsidP="00CE51BD">
      <w:pPr>
        <w:jc w:val="both"/>
        <w:rPr>
          <w:b/>
        </w:rPr>
      </w:pPr>
    </w:p>
    <w:p w:rsidR="00831489" w:rsidRDefault="00831489">
      <w:pPr>
        <w:rPr>
          <w:b/>
        </w:rPr>
      </w:pPr>
      <w:r>
        <w:rPr>
          <w:b/>
        </w:rPr>
        <w:br w:type="page"/>
      </w:r>
    </w:p>
    <w:p w:rsidR="000720A5" w:rsidRPr="00DF3827" w:rsidRDefault="000720A5" w:rsidP="000720A5">
      <w:pPr>
        <w:jc w:val="both"/>
        <w:rPr>
          <w:b/>
          <w:color w:val="FF0000"/>
          <w:u w:val="single"/>
        </w:rPr>
      </w:pPr>
      <w:r w:rsidRPr="00DF3827">
        <w:rPr>
          <w:b/>
          <w:color w:val="FF0000"/>
          <w:u w:val="single"/>
        </w:rPr>
        <w:lastRenderedPageBreak/>
        <w:t>Form T1. Preliminary request for Targets.</w:t>
      </w:r>
    </w:p>
    <w:p w:rsidR="000720A5" w:rsidRPr="00A8139F" w:rsidRDefault="000720A5" w:rsidP="000720A5">
      <w:pPr>
        <w:spacing w:after="0" w:line="240" w:lineRule="auto"/>
        <w:jc w:val="both"/>
        <w:rPr>
          <w:lang w:val="en-US"/>
        </w:rPr>
      </w:pPr>
    </w:p>
    <w:p w:rsidR="000720A5" w:rsidRPr="00D75DE6" w:rsidRDefault="000720A5" w:rsidP="000720A5">
      <w:pPr>
        <w:jc w:val="both"/>
        <w:rPr>
          <w:b/>
          <w:u w:val="single"/>
        </w:rPr>
      </w:pPr>
      <w:r w:rsidRPr="00D75DE6">
        <w:rPr>
          <w:b/>
          <w:u w:val="single"/>
        </w:rPr>
        <w:t>Part 1. Experiment</w:t>
      </w:r>
      <w:r>
        <w:rPr>
          <w:b/>
          <w:u w:val="single"/>
        </w:rPr>
        <w:t>al Targets:</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89"/>
        <w:gridCol w:w="2268"/>
        <w:gridCol w:w="825"/>
        <w:gridCol w:w="2427"/>
        <w:gridCol w:w="2685"/>
        <w:gridCol w:w="8"/>
      </w:tblGrid>
      <w:tr w:rsidR="000720A5" w:rsidRPr="00AB3A5E" w:rsidTr="00ED0A7F">
        <w:trPr>
          <w:trHeight w:val="375"/>
          <w:jc w:val="center"/>
        </w:trPr>
        <w:tc>
          <w:tcPr>
            <w:tcW w:w="3157" w:type="dxa"/>
            <w:gridSpan w:val="2"/>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t>Target Type</w:t>
            </w:r>
            <w:r>
              <w:rPr>
                <w:b/>
                <w:sz w:val="18"/>
                <w:szCs w:val="18"/>
              </w:rPr>
              <w:t xml:space="preserve"> 1 </w:t>
            </w:r>
            <w:r w:rsidRPr="001751F0">
              <w:rPr>
                <w:color w:val="00B0F0"/>
                <w:sz w:val="18"/>
                <w:szCs w:val="18"/>
              </w:rPr>
              <w:t>(please tick as required)</w:t>
            </w:r>
          </w:p>
        </w:tc>
        <w:tc>
          <w:tcPr>
            <w:tcW w:w="3252" w:type="dxa"/>
            <w:gridSpan w:val="2"/>
            <w:shd w:val="clear" w:color="auto" w:fill="auto"/>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t>Mounting</w:t>
            </w:r>
            <w:r w:rsidRPr="001751F0">
              <w:rPr>
                <w:color w:val="00B0F0"/>
                <w:sz w:val="18"/>
                <w:szCs w:val="18"/>
              </w:rPr>
              <w:t>(please tick as required)</w:t>
            </w:r>
          </w:p>
        </w:tc>
        <w:tc>
          <w:tcPr>
            <w:tcW w:w="2693" w:type="dxa"/>
            <w:gridSpan w:val="2"/>
            <w:tcBorders>
              <w:top w:val="nil"/>
              <w:right w:val="nil"/>
            </w:tcBorders>
            <w:shd w:val="clear" w:color="auto" w:fill="auto"/>
            <w:vAlign w:val="center"/>
          </w:tcPr>
          <w:p w:rsidR="000720A5" w:rsidRPr="00AB3A5E" w:rsidRDefault="000720A5" w:rsidP="00ED0A7F">
            <w:pPr>
              <w:spacing w:after="0"/>
              <w:rPr>
                <w:rFonts w:asciiTheme="majorHAnsi" w:hAnsiTheme="majorHAnsi"/>
                <w:b/>
                <w:sz w:val="24"/>
                <w:szCs w:val="24"/>
                <w:u w:val="single"/>
              </w:rPr>
            </w:pPr>
          </w:p>
        </w:tc>
      </w:tr>
      <w:tr w:rsidR="000720A5" w:rsidTr="00ED0A7F">
        <w:trPr>
          <w:trHeight w:val="1305"/>
          <w:jc w:val="center"/>
        </w:trPr>
        <w:tc>
          <w:tcPr>
            <w:tcW w:w="3157" w:type="dxa"/>
            <w:gridSpan w:val="2"/>
            <w:vMerge w:val="restart"/>
            <w:vAlign w:val="center"/>
          </w:tcPr>
          <w:p w:rsidR="000720A5" w:rsidRDefault="000720A5" w:rsidP="00ED0A7F">
            <w:pPr>
              <w:spacing w:after="0" w:line="240" w:lineRule="auto"/>
              <w:rPr>
                <w:sz w:val="18"/>
                <w:szCs w:val="18"/>
              </w:rPr>
            </w:pPr>
            <w:r>
              <w:rPr>
                <w:rFonts w:eastAsiaTheme="minorHAnsi"/>
                <w:sz w:val="18"/>
                <w:szCs w:val="18"/>
                <w:lang w:eastAsia="en-US"/>
              </w:rPr>
              <w:object w:dxaOrig="46" w:dyaOrig="44">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149" type="#_x0000_t75" style="width:66.75pt;height:18pt" o:ole="">
                  <v:imagedata r:id="rId11" o:title=""/>
                </v:shape>
                <w:control r:id="rId12" w:name="CheckBox11023" w:shapeid="_x0000_i1149"/>
              </w:object>
            </w:r>
            <w:r>
              <w:rPr>
                <w:rFonts w:eastAsiaTheme="minorHAnsi"/>
                <w:sz w:val="18"/>
                <w:szCs w:val="18"/>
                <w:lang w:eastAsia="en-US"/>
              </w:rPr>
              <w:object w:dxaOrig="46" w:dyaOrig="44">
                <v:shape id="_x0000_i1151" type="#_x0000_t75" style="width:93.75pt;height:18pt" o:ole="">
                  <v:imagedata r:id="rId13" o:title=""/>
                </v:shape>
                <w:control r:id="rId14" w:name="CheckBox2123" w:shapeid="_x0000_i1151"/>
              </w:object>
            </w:r>
          </w:p>
          <w:p w:rsidR="000720A5" w:rsidRDefault="000720A5" w:rsidP="00ED0A7F">
            <w:pPr>
              <w:spacing w:after="0" w:line="240" w:lineRule="auto"/>
              <w:rPr>
                <w:sz w:val="18"/>
                <w:szCs w:val="18"/>
              </w:rPr>
            </w:pPr>
            <w:r>
              <w:rPr>
                <w:rFonts w:eastAsiaTheme="minorHAnsi"/>
                <w:sz w:val="18"/>
                <w:szCs w:val="18"/>
                <w:lang w:eastAsia="en-US"/>
              </w:rPr>
              <w:object w:dxaOrig="46" w:dyaOrig="44">
                <v:shape id="_x0000_i1153" type="#_x0000_t75" style="width:69.75pt;height:18pt" o:ole="">
                  <v:imagedata r:id="rId15" o:title=""/>
                </v:shape>
                <w:control r:id="rId16" w:name="CheckBox4123" w:shapeid="_x0000_i1153"/>
              </w:object>
            </w:r>
            <w:r>
              <w:rPr>
                <w:rFonts w:eastAsiaTheme="minorHAnsi"/>
                <w:sz w:val="18"/>
                <w:szCs w:val="18"/>
                <w:lang w:eastAsia="en-US"/>
              </w:rPr>
              <w:object w:dxaOrig="46" w:dyaOrig="44">
                <v:shape id="_x0000_i1155" type="#_x0000_t75" style="width:101.25pt;height:18pt" o:ole="">
                  <v:imagedata r:id="rId17" o:title=""/>
                </v:shape>
                <w:control r:id="rId18" w:name="CheckBox5123" w:shapeid="_x0000_i1155"/>
              </w:object>
            </w:r>
            <w:r>
              <w:rPr>
                <w:rFonts w:eastAsiaTheme="minorHAnsi"/>
                <w:sz w:val="18"/>
                <w:szCs w:val="18"/>
                <w:lang w:eastAsia="en-US"/>
              </w:rPr>
              <w:object w:dxaOrig="46" w:dyaOrig="44">
                <v:shape id="_x0000_i1157" type="#_x0000_t75" style="width:107.25pt;height:18pt" o:ole="">
                  <v:imagedata r:id="rId19" o:title=""/>
                </v:shape>
                <w:control r:id="rId20" w:name="CheckBox6123" w:shapeid="_x0000_i1157"/>
              </w:object>
            </w:r>
            <w:r>
              <w:rPr>
                <w:rFonts w:eastAsiaTheme="minorHAnsi"/>
                <w:sz w:val="18"/>
                <w:szCs w:val="18"/>
                <w:lang w:eastAsia="en-US"/>
              </w:rPr>
              <w:object w:dxaOrig="46" w:dyaOrig="44">
                <v:shape id="_x0000_i1159" type="#_x0000_t75" style="width:98.25pt;height:18pt" o:ole="">
                  <v:imagedata r:id="rId21" o:title=""/>
                </v:shape>
                <w:control r:id="rId22" w:name="CheckBox7123" w:shapeid="_x0000_i1159"/>
              </w:object>
            </w:r>
            <w:r>
              <w:rPr>
                <w:rFonts w:eastAsiaTheme="minorHAnsi"/>
                <w:sz w:val="18"/>
                <w:szCs w:val="18"/>
                <w:lang w:eastAsia="en-US"/>
              </w:rPr>
              <w:object w:dxaOrig="46" w:dyaOrig="44">
                <v:shape id="_x0000_i1161" type="#_x0000_t75" style="width:78.75pt;height:18pt" o:ole="">
                  <v:imagedata r:id="rId23" o:title=""/>
                </v:shape>
                <w:control r:id="rId24" w:name="CheckBox8123" w:shapeid="_x0000_i1161"/>
              </w:object>
            </w:r>
            <w:r>
              <w:rPr>
                <w:rFonts w:eastAsiaTheme="minorHAnsi"/>
                <w:sz w:val="18"/>
                <w:szCs w:val="18"/>
                <w:lang w:eastAsia="en-US"/>
              </w:rPr>
              <w:object w:dxaOrig="46" w:dyaOrig="44">
                <v:shape id="_x0000_i1163" type="#_x0000_t75" style="width:144.75pt;height:18pt" o:ole="">
                  <v:imagedata r:id="rId25" o:title=""/>
                </v:shape>
                <w:control r:id="rId26" w:name="CheckBox10123" w:shapeid="_x0000_i1163"/>
              </w:object>
            </w:r>
            <w:r>
              <w:rPr>
                <w:rFonts w:eastAsiaTheme="minorHAnsi"/>
                <w:sz w:val="18"/>
                <w:szCs w:val="18"/>
                <w:lang w:eastAsia="en-US"/>
              </w:rPr>
              <w:object w:dxaOrig="46" w:dyaOrig="44">
                <v:shape id="_x0000_i1165" type="#_x0000_t75" style="width:116.25pt;height:18pt" o:ole="">
                  <v:imagedata r:id="rId27" o:title=""/>
                </v:shape>
                <w:control r:id="rId28" w:name="CheckBox110231" w:shapeid="_x0000_i1165"/>
              </w:object>
            </w:r>
            <w:r>
              <w:rPr>
                <w:rFonts w:eastAsiaTheme="minorHAnsi"/>
                <w:sz w:val="18"/>
                <w:szCs w:val="18"/>
                <w:lang w:eastAsia="en-US"/>
              </w:rPr>
              <w:object w:dxaOrig="46" w:dyaOrig="44">
                <v:shape id="_x0000_i1167" type="#_x0000_t75" style="width:108pt;height:18pt" o:ole="">
                  <v:imagedata r:id="rId29" o:title=""/>
                </v:shape>
                <w:control r:id="rId30" w:name="CheckBox11123" w:shapeid="_x0000_i1167"/>
              </w:object>
            </w:r>
            <w:r>
              <w:rPr>
                <w:rFonts w:eastAsiaTheme="minorHAnsi"/>
                <w:sz w:val="18"/>
                <w:szCs w:val="18"/>
                <w:lang w:eastAsia="en-US"/>
              </w:rPr>
              <w:object w:dxaOrig="46" w:dyaOrig="44">
                <v:shape id="_x0000_i1169" type="#_x0000_t75" style="width:128.25pt;height:18pt" o:ole="">
                  <v:imagedata r:id="rId31" o:title=""/>
                </v:shape>
                <w:control r:id="rId32" w:name="CheckBox111233" w:shapeid="_x0000_i1169"/>
              </w:object>
            </w:r>
          </w:p>
          <w:p w:rsidR="000720A5" w:rsidRDefault="000720A5" w:rsidP="00ED0A7F">
            <w:pPr>
              <w:spacing w:after="0" w:line="240" w:lineRule="auto"/>
              <w:rPr>
                <w:rFonts w:asciiTheme="majorHAnsi" w:hAnsiTheme="majorHAnsi"/>
                <w:sz w:val="24"/>
                <w:szCs w:val="24"/>
                <w:u w:val="single"/>
              </w:rPr>
            </w:pPr>
            <w:r>
              <w:rPr>
                <w:rFonts w:eastAsiaTheme="minorHAnsi"/>
                <w:sz w:val="18"/>
                <w:szCs w:val="18"/>
                <w:lang w:eastAsia="en-US"/>
              </w:rPr>
              <w:object w:dxaOrig="46" w:dyaOrig="44">
                <v:shape id="_x0000_i1171" type="#_x0000_t75" style="width:108pt;height:18pt" o:ole="">
                  <v:imagedata r:id="rId33" o:title=""/>
                </v:shape>
                <w:control r:id="rId34" w:name="CheckBox1112331" w:shapeid="_x0000_i1171"/>
              </w:object>
            </w:r>
          </w:p>
        </w:tc>
        <w:tc>
          <w:tcPr>
            <w:tcW w:w="3252" w:type="dxa"/>
            <w:gridSpan w:val="2"/>
            <w:vMerge w:val="restart"/>
            <w:shd w:val="clear" w:color="auto" w:fill="auto"/>
            <w:vAlign w:val="center"/>
          </w:tcPr>
          <w:p w:rsidR="000720A5" w:rsidRDefault="000720A5" w:rsidP="00ED0A7F">
            <w:pPr>
              <w:spacing w:after="0"/>
              <w:rPr>
                <w:sz w:val="18"/>
                <w:szCs w:val="18"/>
              </w:rPr>
            </w:pPr>
            <w:r>
              <w:rPr>
                <w:rFonts w:eastAsiaTheme="minorHAnsi"/>
                <w:sz w:val="18"/>
                <w:szCs w:val="18"/>
                <w:lang w:eastAsia="en-US"/>
              </w:rPr>
              <w:object w:dxaOrig="46" w:dyaOrig="44">
                <v:shape id="_x0000_i1173" type="#_x0000_t75" style="width:66pt;height:18pt" o:ole="">
                  <v:imagedata r:id="rId35" o:title=""/>
                </v:shape>
                <w:control r:id="rId36" w:name="CheckBox14123" w:shapeid="_x0000_i1173"/>
              </w:object>
            </w:r>
          </w:p>
          <w:p w:rsidR="000720A5" w:rsidRPr="006A736F" w:rsidRDefault="000720A5" w:rsidP="00ED0A7F">
            <w:pPr>
              <w:spacing w:after="0"/>
              <w:rPr>
                <w:sz w:val="18"/>
                <w:szCs w:val="18"/>
              </w:rPr>
            </w:pPr>
            <w:r>
              <w:rPr>
                <w:rFonts w:eastAsiaTheme="minorHAnsi"/>
                <w:sz w:val="18"/>
                <w:szCs w:val="18"/>
                <w:lang w:eastAsia="en-US"/>
              </w:rPr>
              <w:object w:dxaOrig="46" w:dyaOrig="44">
                <v:shape id="_x0000_i1175" type="#_x0000_t75" style="width:84pt;height:18pt" o:ole="">
                  <v:imagedata r:id="rId37" o:title=""/>
                </v:shape>
                <w:control r:id="rId38" w:name="CheckBox15123" w:shapeid="_x0000_i1175"/>
              </w:object>
            </w:r>
            <w:r>
              <w:rPr>
                <w:rFonts w:eastAsiaTheme="minorHAnsi"/>
                <w:sz w:val="18"/>
                <w:szCs w:val="18"/>
                <w:lang w:eastAsia="en-US"/>
              </w:rPr>
              <w:object w:dxaOrig="46" w:dyaOrig="44">
                <v:shape id="_x0000_i1177" type="#_x0000_t75" style="width:102pt;height:18pt" o:ole="">
                  <v:imagedata r:id="rId39" o:title=""/>
                </v:shape>
                <w:control r:id="rId40" w:name="CheckBox16123" w:shapeid="_x0000_i1177"/>
              </w:object>
            </w:r>
            <w:r>
              <w:rPr>
                <w:rFonts w:eastAsiaTheme="minorHAnsi"/>
                <w:sz w:val="18"/>
                <w:szCs w:val="18"/>
                <w:lang w:eastAsia="en-US"/>
              </w:rPr>
              <w:object w:dxaOrig="46" w:dyaOrig="44">
                <v:shape id="_x0000_i1179" type="#_x0000_t75" style="width:2in;height:18pt" o:ole="">
                  <v:imagedata r:id="rId41" o:title=""/>
                </v:shape>
                <w:control r:id="rId42" w:name="CheckBox17123" w:shapeid="_x0000_i1179"/>
              </w:object>
            </w:r>
            <w:r>
              <w:rPr>
                <w:rFonts w:eastAsiaTheme="minorHAnsi"/>
                <w:sz w:val="18"/>
                <w:szCs w:val="18"/>
                <w:lang w:eastAsia="en-US"/>
              </w:rPr>
              <w:object w:dxaOrig="46" w:dyaOrig="44">
                <v:shape id="_x0000_i1181" type="#_x0000_t75" style="width:114.75pt;height:18pt" o:ole="">
                  <v:imagedata r:id="rId43" o:title=""/>
                </v:shape>
                <w:control r:id="rId44" w:name="CheckBox18123" w:shapeid="_x0000_i1181"/>
              </w:object>
            </w:r>
            <w:r>
              <w:rPr>
                <w:rFonts w:eastAsiaTheme="minorHAnsi"/>
                <w:sz w:val="18"/>
                <w:szCs w:val="18"/>
                <w:lang w:eastAsia="en-US"/>
              </w:rPr>
              <w:object w:dxaOrig="46" w:dyaOrig="44">
                <v:shape id="_x0000_i1183" type="#_x0000_t75" style="width:108pt;height:18pt" o:ole="">
                  <v:imagedata r:id="rId45" o:title=""/>
                </v:shape>
                <w:control r:id="rId46" w:name="CheckBox19123" w:shapeid="_x0000_i1183"/>
              </w:object>
            </w:r>
            <w:r>
              <w:rPr>
                <w:rFonts w:eastAsiaTheme="minorHAnsi"/>
                <w:sz w:val="18"/>
                <w:szCs w:val="18"/>
                <w:lang w:eastAsia="en-US"/>
              </w:rPr>
              <w:object w:dxaOrig="46" w:dyaOrig="44">
                <v:shape id="_x0000_i1185" type="#_x0000_t75" style="width:108pt;height:18pt" o:ole="">
                  <v:imagedata r:id="rId47" o:title=""/>
                </v:shape>
                <w:control r:id="rId48" w:name="CheckBox191231" w:shapeid="_x0000_i1185"/>
              </w:object>
            </w:r>
            <w:r>
              <w:rPr>
                <w:rFonts w:eastAsiaTheme="minorHAnsi"/>
                <w:sz w:val="18"/>
                <w:szCs w:val="18"/>
                <w:lang w:eastAsia="en-US"/>
              </w:rPr>
              <w:object w:dxaOrig="46" w:dyaOrig="44">
                <v:shape id="_x0000_i1187" type="#_x0000_t75" style="width:108pt;height:18pt" o:ole="">
                  <v:imagedata r:id="rId49" o:title=""/>
                </v:shape>
                <w:control r:id="rId50" w:name="CheckBox191232" w:shapeid="_x0000_i1187"/>
              </w:object>
            </w:r>
          </w:p>
        </w:tc>
        <w:tc>
          <w:tcPr>
            <w:tcW w:w="2693" w:type="dxa"/>
            <w:gridSpan w:val="2"/>
            <w:shd w:val="clear" w:color="auto" w:fill="auto"/>
            <w:vAlign w:val="center"/>
          </w:tcPr>
          <w:p w:rsidR="000720A5" w:rsidRDefault="000720A5" w:rsidP="00ED0A7F">
            <w:pPr>
              <w:spacing w:after="0" w:line="240" w:lineRule="auto"/>
              <w:rPr>
                <w:b/>
                <w:sz w:val="18"/>
                <w:szCs w:val="18"/>
              </w:rPr>
            </w:pPr>
            <w:r w:rsidRPr="006043CF">
              <w:rPr>
                <w:b/>
                <w:sz w:val="18"/>
                <w:szCs w:val="18"/>
              </w:rPr>
              <w:t>Expected number of targets (shots) required</w:t>
            </w:r>
          </w:p>
          <w:p w:rsidR="000720A5" w:rsidRPr="006043CF" w:rsidRDefault="000720A5" w:rsidP="00ED0A7F">
            <w:pPr>
              <w:spacing w:after="0" w:line="240" w:lineRule="auto"/>
              <w:rPr>
                <w:b/>
                <w:sz w:val="18"/>
                <w:szCs w:val="18"/>
              </w:rPr>
            </w:pPr>
          </w:p>
          <w:p w:rsidR="000720A5" w:rsidRDefault="000720A5" w:rsidP="00ED0A7F">
            <w:pPr>
              <w:spacing w:after="0"/>
              <w:rPr>
                <w:rFonts w:asciiTheme="majorHAnsi" w:hAnsiTheme="majorHAnsi"/>
                <w:sz w:val="24"/>
                <w:szCs w:val="24"/>
                <w:u w:val="single"/>
              </w:rPr>
            </w:pPr>
          </w:p>
        </w:tc>
      </w:tr>
      <w:tr w:rsidR="000720A5" w:rsidTr="00ED0A7F">
        <w:trPr>
          <w:trHeight w:val="1030"/>
          <w:jc w:val="center"/>
        </w:trPr>
        <w:tc>
          <w:tcPr>
            <w:tcW w:w="3157" w:type="dxa"/>
            <w:gridSpan w:val="2"/>
            <w:vMerge/>
            <w:tcBorders>
              <w:bottom w:val="single" w:sz="4" w:space="0" w:color="auto"/>
            </w:tcBorders>
            <w:vAlign w:val="center"/>
          </w:tcPr>
          <w:p w:rsidR="000720A5" w:rsidRDefault="000720A5" w:rsidP="00ED0A7F">
            <w:pPr>
              <w:spacing w:after="0" w:line="240" w:lineRule="auto"/>
              <w:ind w:left="30"/>
              <w:rPr>
                <w:sz w:val="18"/>
                <w:szCs w:val="18"/>
              </w:rPr>
            </w:pPr>
          </w:p>
        </w:tc>
        <w:tc>
          <w:tcPr>
            <w:tcW w:w="3252" w:type="dxa"/>
            <w:gridSpan w:val="2"/>
            <w:vMerge/>
            <w:tcBorders>
              <w:bottom w:val="single" w:sz="4" w:space="0" w:color="auto"/>
            </w:tcBorders>
            <w:shd w:val="clear" w:color="auto" w:fill="auto"/>
            <w:vAlign w:val="center"/>
          </w:tcPr>
          <w:p w:rsidR="000720A5" w:rsidRDefault="000720A5" w:rsidP="00ED0A7F">
            <w:pPr>
              <w:spacing w:after="0"/>
              <w:rPr>
                <w:sz w:val="18"/>
                <w:szCs w:val="18"/>
              </w:rPr>
            </w:pPr>
          </w:p>
        </w:tc>
        <w:tc>
          <w:tcPr>
            <w:tcW w:w="2693" w:type="dxa"/>
            <w:gridSpan w:val="2"/>
            <w:vMerge w:val="restart"/>
            <w:tcBorders>
              <w:bottom w:val="single" w:sz="4" w:space="0" w:color="auto"/>
            </w:tcBorders>
            <w:shd w:val="clear" w:color="auto" w:fill="auto"/>
          </w:tcPr>
          <w:p w:rsidR="000720A5" w:rsidRPr="006043CF" w:rsidRDefault="000720A5" w:rsidP="00ED0A7F">
            <w:pPr>
              <w:spacing w:after="0"/>
              <w:rPr>
                <w:b/>
                <w:sz w:val="18"/>
                <w:szCs w:val="18"/>
              </w:rPr>
            </w:pPr>
            <w:r w:rsidRPr="006043CF">
              <w:rPr>
                <w:b/>
                <w:sz w:val="18"/>
                <w:szCs w:val="18"/>
              </w:rPr>
              <w:t>Other details:</w:t>
            </w:r>
          </w:p>
        </w:tc>
      </w:tr>
      <w:tr w:rsidR="000720A5" w:rsidTr="00ED0A7F">
        <w:trPr>
          <w:trHeight w:val="606"/>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bottom w:val="nil"/>
            </w:tcBorders>
            <w:shd w:val="clear" w:color="auto" w:fill="auto"/>
            <w:vAlign w:val="center"/>
          </w:tcPr>
          <w:p w:rsidR="000720A5" w:rsidRPr="005E6D2B" w:rsidRDefault="000720A5" w:rsidP="00ED0A7F">
            <w:pPr>
              <w:spacing w:after="0"/>
              <w:rPr>
                <w:b/>
                <w:sz w:val="18"/>
                <w:szCs w:val="18"/>
              </w:rPr>
            </w:pPr>
            <w:r w:rsidRPr="005E6D2B">
              <w:rPr>
                <w:b/>
                <w:sz w:val="18"/>
                <w:szCs w:val="18"/>
              </w:rPr>
              <w:t>Source</w:t>
            </w:r>
          </w:p>
        </w:tc>
        <w:tc>
          <w:tcPr>
            <w:tcW w:w="2427" w:type="dxa"/>
            <w:vMerge w:val="restart"/>
            <w:tcBorders>
              <w:bottom w:val="nil"/>
            </w:tcBorders>
            <w:shd w:val="clear" w:color="auto" w:fill="auto"/>
            <w:vAlign w:val="center"/>
          </w:tcPr>
          <w:p w:rsidR="000720A5" w:rsidRPr="005E6D2B" w:rsidRDefault="000720A5" w:rsidP="00ED0A7F">
            <w:pPr>
              <w:spacing w:after="0"/>
              <w:rPr>
                <w:b/>
                <w:sz w:val="18"/>
                <w:szCs w:val="18"/>
              </w:rPr>
            </w:pPr>
            <w:r w:rsidRPr="005E6D2B">
              <w:rPr>
                <w:rFonts w:eastAsiaTheme="minorHAnsi"/>
                <w:b/>
                <w:sz w:val="18"/>
                <w:szCs w:val="18"/>
                <w:lang w:eastAsia="en-US"/>
              </w:rPr>
              <w:object w:dxaOrig="46" w:dyaOrig="44">
                <v:shape id="_x0000_i1189" type="#_x0000_t75" style="width:113.25pt;height:15pt" o:ole="">
                  <v:imagedata r:id="rId51" o:title=""/>
                </v:shape>
                <w:control r:id="rId52" w:name="CheckBox12123" w:shapeid="_x0000_i1189"/>
              </w:object>
            </w:r>
            <w:r w:rsidRPr="005E6D2B">
              <w:rPr>
                <w:rFonts w:eastAsiaTheme="minorHAnsi"/>
                <w:b/>
                <w:sz w:val="18"/>
                <w:szCs w:val="18"/>
                <w:lang w:eastAsia="en-US"/>
              </w:rPr>
              <w:object w:dxaOrig="46" w:dyaOrig="44">
                <v:shape id="_x0000_i1191" type="#_x0000_t75" style="width:96pt;height:18pt" o:ole="">
                  <v:imagedata r:id="rId53" o:title=""/>
                </v:shape>
                <w:control r:id="rId54" w:name="CheckBox13123" w:shapeid="_x0000_i1191"/>
              </w:object>
            </w:r>
          </w:p>
        </w:tc>
        <w:tc>
          <w:tcPr>
            <w:tcW w:w="2693" w:type="dxa"/>
            <w:gridSpan w:val="2"/>
            <w:vMerge/>
            <w:tcBorders>
              <w:bottom w:val="nil"/>
            </w:tcBorders>
            <w:shd w:val="clear" w:color="auto" w:fill="auto"/>
            <w:vAlign w:val="center"/>
          </w:tcPr>
          <w:p w:rsidR="000720A5" w:rsidRDefault="000720A5" w:rsidP="00ED0A7F">
            <w:pPr>
              <w:spacing w:after="0"/>
              <w:rPr>
                <w:rFonts w:asciiTheme="majorHAnsi" w:hAnsiTheme="majorHAnsi"/>
                <w:sz w:val="24"/>
                <w:szCs w:val="24"/>
                <w:u w:val="single"/>
              </w:rPr>
            </w:pPr>
          </w:p>
        </w:tc>
      </w:tr>
      <w:tr w:rsidR="000720A5" w:rsidTr="00ED0A7F">
        <w:trPr>
          <w:gridAfter w:val="1"/>
          <w:wAfter w:w="8" w:type="dxa"/>
          <w:trHeight w:val="124"/>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top w:val="nil"/>
            </w:tcBorders>
            <w:shd w:val="clear" w:color="auto" w:fill="auto"/>
            <w:vAlign w:val="center"/>
          </w:tcPr>
          <w:p w:rsidR="000720A5" w:rsidRDefault="000720A5" w:rsidP="00ED0A7F">
            <w:pPr>
              <w:spacing w:after="0"/>
              <w:rPr>
                <w:sz w:val="18"/>
                <w:szCs w:val="18"/>
              </w:rPr>
            </w:pPr>
          </w:p>
        </w:tc>
        <w:tc>
          <w:tcPr>
            <w:tcW w:w="2427" w:type="dxa"/>
            <w:vMerge/>
            <w:tcBorders>
              <w:top w:val="nil"/>
              <w:bottom w:val="single" w:sz="4" w:space="0" w:color="auto"/>
            </w:tcBorders>
            <w:shd w:val="clear" w:color="auto" w:fill="auto"/>
            <w:vAlign w:val="center"/>
          </w:tcPr>
          <w:p w:rsidR="000720A5" w:rsidRDefault="000720A5" w:rsidP="00ED0A7F">
            <w:pPr>
              <w:spacing w:after="0"/>
              <w:rPr>
                <w:sz w:val="18"/>
                <w:szCs w:val="18"/>
              </w:rPr>
            </w:pPr>
          </w:p>
        </w:tc>
        <w:tc>
          <w:tcPr>
            <w:tcW w:w="2685" w:type="dxa"/>
            <w:vMerge w:val="restart"/>
            <w:tcBorders>
              <w:top w:val="nil"/>
              <w:bottom w:val="nil"/>
            </w:tcBorders>
            <w:shd w:val="clear" w:color="auto" w:fill="auto"/>
          </w:tcPr>
          <w:p w:rsidR="000720A5" w:rsidRDefault="000720A5" w:rsidP="00ED0A7F">
            <w:pPr>
              <w:spacing w:after="0"/>
            </w:pPr>
          </w:p>
        </w:tc>
      </w:tr>
      <w:tr w:rsidR="000720A5" w:rsidTr="00ED0A7F">
        <w:trPr>
          <w:gridAfter w:val="1"/>
          <w:wAfter w:w="8" w:type="dxa"/>
          <w:trHeight w:val="220"/>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vMerge w:val="restart"/>
            <w:shd w:val="clear" w:color="auto" w:fill="auto"/>
            <w:vAlign w:val="center"/>
          </w:tcPr>
          <w:p w:rsidR="000720A5" w:rsidRPr="005E6D2B" w:rsidRDefault="000720A5" w:rsidP="00ED0A7F">
            <w:pPr>
              <w:spacing w:after="0"/>
              <w:rPr>
                <w:b/>
                <w:sz w:val="18"/>
                <w:szCs w:val="18"/>
              </w:rPr>
            </w:pPr>
            <w:r w:rsidRPr="005E6D2B">
              <w:rPr>
                <w:b/>
                <w:sz w:val="18"/>
                <w:szCs w:val="18"/>
              </w:rPr>
              <w:t>Contact details</w:t>
            </w:r>
          </w:p>
        </w:tc>
        <w:tc>
          <w:tcPr>
            <w:tcW w:w="2427" w:type="dxa"/>
            <w:vMerge w:val="restart"/>
            <w:tcBorders>
              <w:top w:val="single" w:sz="4" w:space="0" w:color="auto"/>
            </w:tcBorders>
            <w:shd w:val="clear" w:color="auto" w:fill="auto"/>
            <w:vAlign w:val="center"/>
          </w:tcPr>
          <w:p w:rsidR="000720A5" w:rsidRDefault="000720A5" w:rsidP="00ED0A7F">
            <w:pPr>
              <w:spacing w:after="0"/>
              <w:rPr>
                <w:sz w:val="18"/>
                <w:szCs w:val="18"/>
              </w:rPr>
            </w:pPr>
          </w:p>
          <w:p w:rsidR="000720A5" w:rsidRDefault="000720A5" w:rsidP="00ED0A7F">
            <w:pPr>
              <w:spacing w:after="0"/>
              <w:rPr>
                <w:sz w:val="18"/>
                <w:szCs w:val="18"/>
              </w:rPr>
            </w:pPr>
          </w:p>
          <w:p w:rsidR="000720A5" w:rsidRDefault="000720A5" w:rsidP="00ED0A7F">
            <w:pPr>
              <w:spacing w:after="0"/>
              <w:rPr>
                <w:sz w:val="18"/>
                <w:szCs w:val="18"/>
              </w:rPr>
            </w:pPr>
          </w:p>
        </w:tc>
        <w:tc>
          <w:tcPr>
            <w:tcW w:w="2685" w:type="dxa"/>
            <w:vMerge/>
            <w:tcBorders>
              <w:top w:val="nil"/>
              <w:bottom w:val="nil"/>
            </w:tcBorders>
            <w:shd w:val="clear" w:color="auto" w:fill="auto"/>
          </w:tcPr>
          <w:p w:rsidR="000720A5" w:rsidRDefault="000720A5" w:rsidP="00ED0A7F">
            <w:pPr>
              <w:spacing w:after="0"/>
            </w:pPr>
          </w:p>
        </w:tc>
      </w:tr>
      <w:tr w:rsidR="000720A5" w:rsidTr="00ED0A7F">
        <w:trPr>
          <w:gridAfter w:val="1"/>
          <w:wAfter w:w="8" w:type="dxa"/>
          <w:trHeight w:val="640"/>
          <w:jc w:val="center"/>
        </w:trPr>
        <w:tc>
          <w:tcPr>
            <w:tcW w:w="889" w:type="dxa"/>
            <w:tcBorders>
              <w:bottom w:val="single" w:sz="4" w:space="0" w:color="auto"/>
            </w:tcBorders>
            <w:vAlign w:val="center"/>
          </w:tcPr>
          <w:p w:rsidR="000720A5" w:rsidRDefault="000720A5" w:rsidP="00ED0A7F">
            <w:pPr>
              <w:spacing w:after="0" w:line="240" w:lineRule="auto"/>
              <w:ind w:left="30"/>
              <w:rPr>
                <w:sz w:val="18"/>
                <w:szCs w:val="18"/>
              </w:rPr>
            </w:pPr>
            <w:r w:rsidRPr="005E6D2B">
              <w:rPr>
                <w:b/>
                <w:sz w:val="18"/>
                <w:szCs w:val="18"/>
              </w:rPr>
              <w:t>Material</w:t>
            </w:r>
          </w:p>
        </w:tc>
        <w:tc>
          <w:tcPr>
            <w:tcW w:w="2268" w:type="dxa"/>
            <w:tcBorders>
              <w:bottom w:val="single" w:sz="4" w:space="0" w:color="auto"/>
            </w:tcBorders>
            <w:vAlign w:val="center"/>
          </w:tcPr>
          <w:p w:rsidR="000720A5" w:rsidRDefault="000720A5" w:rsidP="00ED0A7F">
            <w:pPr>
              <w:spacing w:after="0" w:line="240" w:lineRule="auto"/>
              <w:ind w:left="30"/>
              <w:rPr>
                <w:sz w:val="18"/>
                <w:szCs w:val="18"/>
              </w:rPr>
            </w:pPr>
          </w:p>
        </w:tc>
        <w:tc>
          <w:tcPr>
            <w:tcW w:w="825" w:type="dxa"/>
            <w:vMerge/>
            <w:shd w:val="clear" w:color="auto" w:fill="auto"/>
            <w:vAlign w:val="center"/>
          </w:tcPr>
          <w:p w:rsidR="000720A5" w:rsidRPr="005E6D2B" w:rsidRDefault="000720A5" w:rsidP="00ED0A7F">
            <w:pPr>
              <w:spacing w:after="0"/>
              <w:rPr>
                <w:b/>
                <w:sz w:val="18"/>
                <w:szCs w:val="18"/>
              </w:rPr>
            </w:pPr>
          </w:p>
        </w:tc>
        <w:tc>
          <w:tcPr>
            <w:tcW w:w="2427" w:type="dxa"/>
            <w:vMerge/>
            <w:tcBorders>
              <w:bottom w:val="single" w:sz="4" w:space="0" w:color="auto"/>
            </w:tcBorders>
            <w:shd w:val="clear" w:color="auto" w:fill="auto"/>
            <w:vAlign w:val="center"/>
          </w:tcPr>
          <w:p w:rsidR="000720A5" w:rsidRDefault="000720A5" w:rsidP="00ED0A7F">
            <w:pPr>
              <w:spacing w:after="0"/>
              <w:rPr>
                <w:sz w:val="18"/>
                <w:szCs w:val="18"/>
              </w:rPr>
            </w:pPr>
          </w:p>
        </w:tc>
        <w:tc>
          <w:tcPr>
            <w:tcW w:w="2685" w:type="dxa"/>
            <w:vMerge/>
            <w:tcBorders>
              <w:top w:val="nil"/>
              <w:bottom w:val="single" w:sz="4" w:space="0" w:color="auto"/>
            </w:tcBorders>
            <w:shd w:val="clear" w:color="auto" w:fill="auto"/>
          </w:tcPr>
          <w:p w:rsidR="000720A5" w:rsidRDefault="000720A5" w:rsidP="00ED0A7F">
            <w:pPr>
              <w:spacing w:after="0"/>
            </w:pPr>
          </w:p>
        </w:tc>
      </w:tr>
    </w:tbl>
    <w:p w:rsidR="000720A5" w:rsidRPr="005E6D2B" w:rsidRDefault="000720A5" w:rsidP="000720A5">
      <w:pPr>
        <w:spacing w:after="0" w:line="240" w:lineRule="auto"/>
        <w:rPr>
          <w:b/>
          <w:sz w:val="20"/>
          <w:szCs w:val="20"/>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89"/>
        <w:gridCol w:w="2268"/>
        <w:gridCol w:w="825"/>
        <w:gridCol w:w="2427"/>
        <w:gridCol w:w="2685"/>
        <w:gridCol w:w="8"/>
      </w:tblGrid>
      <w:tr w:rsidR="000720A5" w:rsidRPr="00AB3A5E" w:rsidTr="00ED0A7F">
        <w:trPr>
          <w:trHeight w:val="375"/>
          <w:jc w:val="center"/>
        </w:trPr>
        <w:tc>
          <w:tcPr>
            <w:tcW w:w="3157" w:type="dxa"/>
            <w:gridSpan w:val="2"/>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t>Target Type</w:t>
            </w:r>
            <w:r>
              <w:rPr>
                <w:b/>
                <w:sz w:val="18"/>
                <w:szCs w:val="18"/>
              </w:rPr>
              <w:t xml:space="preserve"> 2 </w:t>
            </w:r>
            <w:r w:rsidRPr="001751F0">
              <w:rPr>
                <w:color w:val="00B0F0"/>
                <w:sz w:val="18"/>
                <w:szCs w:val="18"/>
              </w:rPr>
              <w:t>(please tick as required)</w:t>
            </w:r>
          </w:p>
        </w:tc>
        <w:tc>
          <w:tcPr>
            <w:tcW w:w="3252" w:type="dxa"/>
            <w:gridSpan w:val="2"/>
            <w:shd w:val="clear" w:color="auto" w:fill="auto"/>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t>Mounting</w:t>
            </w:r>
            <w:r w:rsidRPr="001751F0">
              <w:rPr>
                <w:color w:val="00B0F0"/>
                <w:sz w:val="18"/>
                <w:szCs w:val="18"/>
              </w:rPr>
              <w:t>(please tick as required)</w:t>
            </w:r>
          </w:p>
        </w:tc>
        <w:tc>
          <w:tcPr>
            <w:tcW w:w="2693" w:type="dxa"/>
            <w:gridSpan w:val="2"/>
            <w:tcBorders>
              <w:top w:val="nil"/>
              <w:right w:val="nil"/>
            </w:tcBorders>
            <w:shd w:val="clear" w:color="auto" w:fill="auto"/>
            <w:vAlign w:val="center"/>
          </w:tcPr>
          <w:p w:rsidR="000720A5" w:rsidRPr="00AB3A5E" w:rsidRDefault="000720A5" w:rsidP="00ED0A7F">
            <w:pPr>
              <w:spacing w:after="0"/>
              <w:rPr>
                <w:rFonts w:asciiTheme="majorHAnsi" w:hAnsiTheme="majorHAnsi"/>
                <w:b/>
                <w:sz w:val="24"/>
                <w:szCs w:val="24"/>
                <w:u w:val="single"/>
              </w:rPr>
            </w:pPr>
          </w:p>
        </w:tc>
      </w:tr>
      <w:tr w:rsidR="000720A5" w:rsidTr="00ED0A7F">
        <w:trPr>
          <w:trHeight w:val="1305"/>
          <w:jc w:val="center"/>
        </w:trPr>
        <w:tc>
          <w:tcPr>
            <w:tcW w:w="3157" w:type="dxa"/>
            <w:gridSpan w:val="2"/>
            <w:vMerge w:val="restart"/>
            <w:vAlign w:val="center"/>
          </w:tcPr>
          <w:p w:rsidR="000720A5" w:rsidRDefault="000720A5" w:rsidP="00ED0A7F">
            <w:pPr>
              <w:spacing w:after="0" w:line="240" w:lineRule="auto"/>
              <w:rPr>
                <w:sz w:val="18"/>
                <w:szCs w:val="18"/>
              </w:rPr>
            </w:pPr>
            <w:r>
              <w:rPr>
                <w:rFonts w:eastAsiaTheme="minorHAnsi"/>
                <w:sz w:val="18"/>
                <w:szCs w:val="18"/>
                <w:lang w:eastAsia="en-US"/>
              </w:rPr>
              <w:object w:dxaOrig="46" w:dyaOrig="44">
                <v:shape id="_x0000_i1193" type="#_x0000_t75" style="width:66.75pt;height:18pt" o:ole="">
                  <v:imagedata r:id="rId55" o:title=""/>
                </v:shape>
                <w:control r:id="rId56" w:name="CheckBox110232" w:shapeid="_x0000_i1193"/>
              </w:object>
            </w:r>
            <w:r>
              <w:rPr>
                <w:rFonts w:eastAsiaTheme="minorHAnsi"/>
                <w:sz w:val="18"/>
                <w:szCs w:val="18"/>
                <w:lang w:eastAsia="en-US"/>
              </w:rPr>
              <w:object w:dxaOrig="46" w:dyaOrig="44">
                <v:shape id="_x0000_i1195" type="#_x0000_t75" style="width:93.75pt;height:18pt" o:ole="">
                  <v:imagedata r:id="rId57" o:title=""/>
                </v:shape>
                <w:control r:id="rId58" w:name="CheckBox21231" w:shapeid="_x0000_i1195"/>
              </w:object>
            </w:r>
          </w:p>
          <w:p w:rsidR="000720A5" w:rsidRDefault="000720A5" w:rsidP="00ED0A7F">
            <w:pPr>
              <w:spacing w:after="0" w:line="240" w:lineRule="auto"/>
              <w:rPr>
                <w:sz w:val="18"/>
                <w:szCs w:val="18"/>
              </w:rPr>
            </w:pPr>
            <w:r>
              <w:rPr>
                <w:rFonts w:eastAsiaTheme="minorHAnsi"/>
                <w:sz w:val="18"/>
                <w:szCs w:val="18"/>
                <w:lang w:eastAsia="en-US"/>
              </w:rPr>
              <w:object w:dxaOrig="46" w:dyaOrig="44">
                <v:shape id="_x0000_i1197" type="#_x0000_t75" style="width:69.75pt;height:18pt" o:ole="">
                  <v:imagedata r:id="rId59" o:title=""/>
                </v:shape>
                <w:control r:id="rId60" w:name="CheckBox41231" w:shapeid="_x0000_i1197"/>
              </w:object>
            </w:r>
            <w:r>
              <w:rPr>
                <w:rFonts w:eastAsiaTheme="minorHAnsi"/>
                <w:sz w:val="18"/>
                <w:szCs w:val="18"/>
                <w:lang w:eastAsia="en-US"/>
              </w:rPr>
              <w:object w:dxaOrig="46" w:dyaOrig="44">
                <v:shape id="_x0000_i1199" type="#_x0000_t75" style="width:101.25pt;height:18pt" o:ole="">
                  <v:imagedata r:id="rId61" o:title=""/>
                </v:shape>
                <w:control r:id="rId62" w:name="CheckBox51231" w:shapeid="_x0000_i1199"/>
              </w:object>
            </w:r>
            <w:r>
              <w:rPr>
                <w:rFonts w:eastAsiaTheme="minorHAnsi"/>
                <w:sz w:val="18"/>
                <w:szCs w:val="18"/>
                <w:lang w:eastAsia="en-US"/>
              </w:rPr>
              <w:object w:dxaOrig="46" w:dyaOrig="44">
                <v:shape id="_x0000_i1201" type="#_x0000_t75" style="width:107.25pt;height:18pt" o:ole="">
                  <v:imagedata r:id="rId63" o:title=""/>
                </v:shape>
                <w:control r:id="rId64" w:name="CheckBox61231" w:shapeid="_x0000_i1201"/>
              </w:object>
            </w:r>
            <w:r>
              <w:rPr>
                <w:rFonts w:eastAsiaTheme="minorHAnsi"/>
                <w:sz w:val="18"/>
                <w:szCs w:val="18"/>
                <w:lang w:eastAsia="en-US"/>
              </w:rPr>
              <w:object w:dxaOrig="46" w:dyaOrig="44">
                <v:shape id="_x0000_i1203" type="#_x0000_t75" style="width:98.25pt;height:18pt" o:ole="">
                  <v:imagedata r:id="rId65" o:title=""/>
                </v:shape>
                <w:control r:id="rId66" w:name="CheckBox71231" w:shapeid="_x0000_i1203"/>
              </w:object>
            </w:r>
            <w:r>
              <w:rPr>
                <w:rFonts w:eastAsiaTheme="minorHAnsi"/>
                <w:sz w:val="18"/>
                <w:szCs w:val="18"/>
                <w:lang w:eastAsia="en-US"/>
              </w:rPr>
              <w:object w:dxaOrig="46" w:dyaOrig="44">
                <v:shape id="_x0000_i1205" type="#_x0000_t75" style="width:78.75pt;height:18pt" o:ole="">
                  <v:imagedata r:id="rId67" o:title=""/>
                </v:shape>
                <w:control r:id="rId68" w:name="CheckBox81231" w:shapeid="_x0000_i1205"/>
              </w:object>
            </w:r>
            <w:r>
              <w:rPr>
                <w:rFonts w:eastAsiaTheme="minorHAnsi"/>
                <w:sz w:val="18"/>
                <w:szCs w:val="18"/>
                <w:lang w:eastAsia="en-US"/>
              </w:rPr>
              <w:object w:dxaOrig="46" w:dyaOrig="44">
                <v:shape id="_x0000_i1207" type="#_x0000_t75" style="width:144.75pt;height:18pt" o:ole="">
                  <v:imagedata r:id="rId69" o:title=""/>
                </v:shape>
                <w:control r:id="rId70" w:name="CheckBox101231" w:shapeid="_x0000_i1207"/>
              </w:object>
            </w:r>
            <w:r>
              <w:rPr>
                <w:rFonts w:eastAsiaTheme="minorHAnsi"/>
                <w:sz w:val="18"/>
                <w:szCs w:val="18"/>
                <w:lang w:eastAsia="en-US"/>
              </w:rPr>
              <w:object w:dxaOrig="46" w:dyaOrig="44">
                <v:shape id="_x0000_i1209" type="#_x0000_t75" style="width:116.25pt;height:18pt" o:ole="">
                  <v:imagedata r:id="rId71" o:title=""/>
                </v:shape>
                <w:control r:id="rId72" w:name="CheckBox1102311" w:shapeid="_x0000_i1209"/>
              </w:object>
            </w:r>
            <w:r>
              <w:rPr>
                <w:rFonts w:eastAsiaTheme="minorHAnsi"/>
                <w:sz w:val="18"/>
                <w:szCs w:val="18"/>
                <w:lang w:eastAsia="en-US"/>
              </w:rPr>
              <w:object w:dxaOrig="46" w:dyaOrig="44">
                <v:shape id="_x0000_i1211" type="#_x0000_t75" style="width:108pt;height:18pt" o:ole="">
                  <v:imagedata r:id="rId73" o:title=""/>
                </v:shape>
                <w:control r:id="rId74" w:name="CheckBox111231" w:shapeid="_x0000_i1211"/>
              </w:object>
            </w:r>
            <w:r>
              <w:rPr>
                <w:rFonts w:eastAsiaTheme="minorHAnsi"/>
                <w:sz w:val="18"/>
                <w:szCs w:val="18"/>
                <w:lang w:eastAsia="en-US"/>
              </w:rPr>
              <w:object w:dxaOrig="46" w:dyaOrig="44">
                <v:shape id="_x0000_i1213" type="#_x0000_t75" style="width:128.25pt;height:18pt" o:ole="">
                  <v:imagedata r:id="rId75" o:title=""/>
                </v:shape>
                <w:control r:id="rId76" w:name="CheckBox1112332" w:shapeid="_x0000_i1213"/>
              </w:object>
            </w:r>
          </w:p>
          <w:p w:rsidR="000720A5" w:rsidRDefault="000720A5" w:rsidP="00ED0A7F">
            <w:pPr>
              <w:spacing w:after="0" w:line="240" w:lineRule="auto"/>
              <w:rPr>
                <w:rFonts w:asciiTheme="majorHAnsi" w:hAnsiTheme="majorHAnsi"/>
                <w:sz w:val="24"/>
                <w:szCs w:val="24"/>
                <w:u w:val="single"/>
              </w:rPr>
            </w:pPr>
            <w:r>
              <w:rPr>
                <w:rFonts w:eastAsiaTheme="minorHAnsi"/>
                <w:sz w:val="18"/>
                <w:szCs w:val="18"/>
                <w:lang w:eastAsia="en-US"/>
              </w:rPr>
              <w:object w:dxaOrig="46" w:dyaOrig="44">
                <v:shape id="_x0000_i1215" type="#_x0000_t75" style="width:108pt;height:18pt" o:ole="">
                  <v:imagedata r:id="rId77" o:title=""/>
                </v:shape>
                <w:control r:id="rId78" w:name="CheckBox11123311" w:shapeid="_x0000_i1215"/>
              </w:object>
            </w:r>
          </w:p>
        </w:tc>
        <w:tc>
          <w:tcPr>
            <w:tcW w:w="3252" w:type="dxa"/>
            <w:gridSpan w:val="2"/>
            <w:vMerge w:val="restart"/>
            <w:shd w:val="clear" w:color="auto" w:fill="auto"/>
            <w:vAlign w:val="center"/>
          </w:tcPr>
          <w:p w:rsidR="000720A5" w:rsidRDefault="000720A5" w:rsidP="00ED0A7F">
            <w:pPr>
              <w:spacing w:after="0"/>
              <w:rPr>
                <w:sz w:val="18"/>
                <w:szCs w:val="18"/>
              </w:rPr>
            </w:pPr>
            <w:r>
              <w:rPr>
                <w:rFonts w:eastAsiaTheme="minorHAnsi"/>
                <w:sz w:val="18"/>
                <w:szCs w:val="18"/>
                <w:lang w:eastAsia="en-US"/>
              </w:rPr>
              <w:object w:dxaOrig="46" w:dyaOrig="44">
                <v:shape id="_x0000_i1217" type="#_x0000_t75" style="width:66pt;height:18pt" o:ole="">
                  <v:imagedata r:id="rId79" o:title=""/>
                </v:shape>
                <w:control r:id="rId80" w:name="CheckBox141231" w:shapeid="_x0000_i1217"/>
              </w:object>
            </w:r>
          </w:p>
          <w:p w:rsidR="000720A5" w:rsidRPr="006A736F" w:rsidRDefault="000720A5" w:rsidP="00ED0A7F">
            <w:pPr>
              <w:spacing w:after="0"/>
              <w:rPr>
                <w:sz w:val="18"/>
                <w:szCs w:val="18"/>
              </w:rPr>
            </w:pPr>
            <w:r>
              <w:rPr>
                <w:rFonts w:eastAsiaTheme="minorHAnsi"/>
                <w:sz w:val="18"/>
                <w:szCs w:val="18"/>
                <w:lang w:eastAsia="en-US"/>
              </w:rPr>
              <w:object w:dxaOrig="46" w:dyaOrig="44">
                <v:shape id="_x0000_i1219" type="#_x0000_t75" style="width:84pt;height:18pt" o:ole="">
                  <v:imagedata r:id="rId81" o:title=""/>
                </v:shape>
                <w:control r:id="rId82" w:name="CheckBox151231" w:shapeid="_x0000_i1219"/>
              </w:object>
            </w:r>
            <w:r>
              <w:rPr>
                <w:rFonts w:eastAsiaTheme="minorHAnsi"/>
                <w:sz w:val="18"/>
                <w:szCs w:val="18"/>
                <w:lang w:eastAsia="en-US"/>
              </w:rPr>
              <w:object w:dxaOrig="46" w:dyaOrig="44">
                <v:shape id="_x0000_i1221" type="#_x0000_t75" style="width:102pt;height:18pt" o:ole="">
                  <v:imagedata r:id="rId83" o:title=""/>
                </v:shape>
                <w:control r:id="rId84" w:name="CheckBox161231" w:shapeid="_x0000_i1221"/>
              </w:object>
            </w:r>
            <w:r>
              <w:rPr>
                <w:rFonts w:eastAsiaTheme="minorHAnsi"/>
                <w:sz w:val="18"/>
                <w:szCs w:val="18"/>
                <w:lang w:eastAsia="en-US"/>
              </w:rPr>
              <w:object w:dxaOrig="46" w:dyaOrig="44">
                <v:shape id="_x0000_i1223" type="#_x0000_t75" style="width:2in;height:18pt" o:ole="">
                  <v:imagedata r:id="rId85" o:title=""/>
                </v:shape>
                <w:control r:id="rId86" w:name="CheckBox171231" w:shapeid="_x0000_i1223"/>
              </w:object>
            </w:r>
            <w:r>
              <w:rPr>
                <w:rFonts w:eastAsiaTheme="minorHAnsi"/>
                <w:sz w:val="18"/>
                <w:szCs w:val="18"/>
                <w:lang w:eastAsia="en-US"/>
              </w:rPr>
              <w:object w:dxaOrig="46" w:dyaOrig="44">
                <v:shape id="_x0000_i1225" type="#_x0000_t75" style="width:114.75pt;height:18pt" o:ole="">
                  <v:imagedata r:id="rId87" o:title=""/>
                </v:shape>
                <w:control r:id="rId88" w:name="CheckBox181231" w:shapeid="_x0000_i1225"/>
              </w:object>
            </w:r>
            <w:r>
              <w:rPr>
                <w:rFonts w:eastAsiaTheme="minorHAnsi"/>
                <w:sz w:val="18"/>
                <w:szCs w:val="18"/>
                <w:lang w:eastAsia="en-US"/>
              </w:rPr>
              <w:object w:dxaOrig="46" w:dyaOrig="44">
                <v:shape id="_x0000_i1227" type="#_x0000_t75" style="width:108pt;height:18pt" o:ole="">
                  <v:imagedata r:id="rId89" o:title=""/>
                </v:shape>
                <w:control r:id="rId90" w:name="CheckBox191233" w:shapeid="_x0000_i1227"/>
              </w:object>
            </w:r>
            <w:r>
              <w:rPr>
                <w:rFonts w:eastAsiaTheme="minorHAnsi"/>
                <w:sz w:val="18"/>
                <w:szCs w:val="18"/>
                <w:lang w:eastAsia="en-US"/>
              </w:rPr>
              <w:object w:dxaOrig="46" w:dyaOrig="44">
                <v:shape id="_x0000_i1229" type="#_x0000_t75" style="width:108pt;height:18pt" o:ole="">
                  <v:imagedata r:id="rId91" o:title=""/>
                </v:shape>
                <w:control r:id="rId92" w:name="CheckBox1912311" w:shapeid="_x0000_i1229"/>
              </w:object>
            </w:r>
            <w:r>
              <w:rPr>
                <w:rFonts w:eastAsiaTheme="minorHAnsi"/>
                <w:sz w:val="18"/>
                <w:szCs w:val="18"/>
                <w:lang w:eastAsia="en-US"/>
              </w:rPr>
              <w:object w:dxaOrig="46" w:dyaOrig="44">
                <v:shape id="_x0000_i1231" type="#_x0000_t75" style="width:108pt;height:18pt" o:ole="">
                  <v:imagedata r:id="rId93" o:title=""/>
                </v:shape>
                <w:control r:id="rId94" w:name="CheckBox1912321" w:shapeid="_x0000_i1231"/>
              </w:object>
            </w:r>
          </w:p>
        </w:tc>
        <w:tc>
          <w:tcPr>
            <w:tcW w:w="2693" w:type="dxa"/>
            <w:gridSpan w:val="2"/>
            <w:shd w:val="clear" w:color="auto" w:fill="auto"/>
            <w:vAlign w:val="center"/>
          </w:tcPr>
          <w:p w:rsidR="000720A5" w:rsidRPr="006043CF" w:rsidRDefault="000720A5" w:rsidP="00ED0A7F">
            <w:pPr>
              <w:spacing w:after="0" w:line="240" w:lineRule="auto"/>
              <w:rPr>
                <w:b/>
                <w:sz w:val="18"/>
                <w:szCs w:val="18"/>
              </w:rPr>
            </w:pPr>
            <w:r w:rsidRPr="006043CF">
              <w:rPr>
                <w:b/>
                <w:sz w:val="18"/>
                <w:szCs w:val="18"/>
              </w:rPr>
              <w:t>Expected number of targets (shots) required</w:t>
            </w:r>
          </w:p>
          <w:p w:rsidR="000720A5" w:rsidRDefault="000720A5" w:rsidP="00ED0A7F">
            <w:pPr>
              <w:rPr>
                <w:b/>
                <w:i/>
                <w:sz w:val="18"/>
                <w:szCs w:val="18"/>
                <w:u w:val="single"/>
              </w:rPr>
            </w:pPr>
          </w:p>
          <w:p w:rsidR="000720A5" w:rsidRDefault="000720A5" w:rsidP="00ED0A7F">
            <w:pPr>
              <w:rPr>
                <w:rFonts w:asciiTheme="majorHAnsi" w:hAnsiTheme="majorHAnsi"/>
                <w:sz w:val="24"/>
                <w:szCs w:val="24"/>
                <w:u w:val="single"/>
              </w:rPr>
            </w:pPr>
          </w:p>
        </w:tc>
      </w:tr>
      <w:tr w:rsidR="000720A5" w:rsidTr="00ED0A7F">
        <w:trPr>
          <w:trHeight w:val="1030"/>
          <w:jc w:val="center"/>
        </w:trPr>
        <w:tc>
          <w:tcPr>
            <w:tcW w:w="3157" w:type="dxa"/>
            <w:gridSpan w:val="2"/>
            <w:vMerge/>
            <w:tcBorders>
              <w:bottom w:val="single" w:sz="4" w:space="0" w:color="auto"/>
            </w:tcBorders>
            <w:vAlign w:val="center"/>
          </w:tcPr>
          <w:p w:rsidR="000720A5" w:rsidRDefault="000720A5" w:rsidP="00ED0A7F">
            <w:pPr>
              <w:spacing w:after="0" w:line="240" w:lineRule="auto"/>
              <w:ind w:left="30"/>
              <w:rPr>
                <w:sz w:val="18"/>
                <w:szCs w:val="18"/>
              </w:rPr>
            </w:pPr>
          </w:p>
        </w:tc>
        <w:tc>
          <w:tcPr>
            <w:tcW w:w="3252" w:type="dxa"/>
            <w:gridSpan w:val="2"/>
            <w:vMerge/>
            <w:tcBorders>
              <w:bottom w:val="single" w:sz="4" w:space="0" w:color="auto"/>
            </w:tcBorders>
            <w:shd w:val="clear" w:color="auto" w:fill="auto"/>
            <w:vAlign w:val="center"/>
          </w:tcPr>
          <w:p w:rsidR="000720A5" w:rsidRDefault="000720A5" w:rsidP="00ED0A7F">
            <w:pPr>
              <w:spacing w:after="0"/>
              <w:rPr>
                <w:sz w:val="18"/>
                <w:szCs w:val="18"/>
              </w:rPr>
            </w:pPr>
          </w:p>
        </w:tc>
        <w:tc>
          <w:tcPr>
            <w:tcW w:w="2693" w:type="dxa"/>
            <w:gridSpan w:val="2"/>
            <w:vMerge w:val="restart"/>
            <w:tcBorders>
              <w:bottom w:val="single" w:sz="4" w:space="0" w:color="auto"/>
            </w:tcBorders>
            <w:shd w:val="clear" w:color="auto" w:fill="auto"/>
          </w:tcPr>
          <w:p w:rsidR="000720A5" w:rsidRPr="006043CF" w:rsidRDefault="000720A5" w:rsidP="00ED0A7F">
            <w:pPr>
              <w:spacing w:after="0"/>
              <w:rPr>
                <w:b/>
                <w:sz w:val="18"/>
                <w:szCs w:val="18"/>
              </w:rPr>
            </w:pPr>
            <w:r w:rsidRPr="006043CF">
              <w:rPr>
                <w:b/>
                <w:sz w:val="18"/>
                <w:szCs w:val="18"/>
              </w:rPr>
              <w:t>Other details:</w:t>
            </w:r>
          </w:p>
        </w:tc>
      </w:tr>
      <w:tr w:rsidR="000720A5" w:rsidTr="00ED0A7F">
        <w:trPr>
          <w:trHeight w:val="606"/>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bottom w:val="nil"/>
            </w:tcBorders>
            <w:shd w:val="clear" w:color="auto" w:fill="auto"/>
            <w:vAlign w:val="center"/>
          </w:tcPr>
          <w:p w:rsidR="000720A5" w:rsidRPr="005E6D2B" w:rsidRDefault="000720A5" w:rsidP="00ED0A7F">
            <w:pPr>
              <w:spacing w:after="0"/>
              <w:rPr>
                <w:b/>
                <w:sz w:val="18"/>
                <w:szCs w:val="18"/>
              </w:rPr>
            </w:pPr>
            <w:r w:rsidRPr="005E6D2B">
              <w:rPr>
                <w:b/>
                <w:sz w:val="18"/>
                <w:szCs w:val="18"/>
              </w:rPr>
              <w:t>Source</w:t>
            </w:r>
          </w:p>
        </w:tc>
        <w:tc>
          <w:tcPr>
            <w:tcW w:w="2427" w:type="dxa"/>
            <w:vMerge w:val="restart"/>
            <w:tcBorders>
              <w:bottom w:val="nil"/>
            </w:tcBorders>
            <w:shd w:val="clear" w:color="auto" w:fill="auto"/>
            <w:vAlign w:val="center"/>
          </w:tcPr>
          <w:p w:rsidR="000720A5" w:rsidRPr="005E6D2B" w:rsidRDefault="000720A5" w:rsidP="00ED0A7F">
            <w:pPr>
              <w:spacing w:after="0"/>
              <w:rPr>
                <w:b/>
                <w:sz w:val="18"/>
                <w:szCs w:val="18"/>
              </w:rPr>
            </w:pPr>
            <w:r w:rsidRPr="005E6D2B">
              <w:rPr>
                <w:rFonts w:eastAsiaTheme="minorHAnsi"/>
                <w:b/>
                <w:sz w:val="18"/>
                <w:szCs w:val="18"/>
                <w:lang w:eastAsia="en-US"/>
              </w:rPr>
              <w:object w:dxaOrig="46" w:dyaOrig="44">
                <v:shape id="_x0000_i1233" type="#_x0000_t75" style="width:113.25pt;height:15pt" o:ole="">
                  <v:imagedata r:id="rId95" o:title=""/>
                </v:shape>
                <w:control r:id="rId96" w:name="CheckBox121231" w:shapeid="_x0000_i1233"/>
              </w:object>
            </w:r>
            <w:r w:rsidRPr="005E6D2B">
              <w:rPr>
                <w:rFonts w:eastAsiaTheme="minorHAnsi"/>
                <w:b/>
                <w:sz w:val="18"/>
                <w:szCs w:val="18"/>
                <w:lang w:eastAsia="en-US"/>
              </w:rPr>
              <w:object w:dxaOrig="46" w:dyaOrig="44">
                <v:shape id="_x0000_i1235" type="#_x0000_t75" style="width:96pt;height:18pt" o:ole="">
                  <v:imagedata r:id="rId97" o:title=""/>
                </v:shape>
                <w:control r:id="rId98" w:name="CheckBox131231" w:shapeid="_x0000_i1235"/>
              </w:object>
            </w:r>
          </w:p>
        </w:tc>
        <w:tc>
          <w:tcPr>
            <w:tcW w:w="2693" w:type="dxa"/>
            <w:gridSpan w:val="2"/>
            <w:vMerge/>
            <w:tcBorders>
              <w:bottom w:val="nil"/>
            </w:tcBorders>
            <w:shd w:val="clear" w:color="auto" w:fill="auto"/>
            <w:vAlign w:val="center"/>
          </w:tcPr>
          <w:p w:rsidR="000720A5" w:rsidRDefault="000720A5" w:rsidP="00ED0A7F">
            <w:pPr>
              <w:rPr>
                <w:rFonts w:asciiTheme="majorHAnsi" w:hAnsiTheme="majorHAnsi"/>
                <w:sz w:val="24"/>
                <w:szCs w:val="24"/>
                <w:u w:val="single"/>
              </w:rPr>
            </w:pPr>
          </w:p>
        </w:tc>
      </w:tr>
      <w:tr w:rsidR="000720A5" w:rsidTr="00ED0A7F">
        <w:trPr>
          <w:gridAfter w:val="1"/>
          <w:wAfter w:w="8" w:type="dxa"/>
          <w:trHeight w:val="220"/>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top w:val="nil"/>
            </w:tcBorders>
            <w:shd w:val="clear" w:color="auto" w:fill="auto"/>
            <w:vAlign w:val="center"/>
          </w:tcPr>
          <w:p w:rsidR="000720A5" w:rsidRDefault="000720A5" w:rsidP="00ED0A7F">
            <w:pPr>
              <w:spacing w:after="0"/>
              <w:rPr>
                <w:sz w:val="18"/>
                <w:szCs w:val="18"/>
              </w:rPr>
            </w:pPr>
          </w:p>
        </w:tc>
        <w:tc>
          <w:tcPr>
            <w:tcW w:w="2427" w:type="dxa"/>
            <w:vMerge/>
            <w:tcBorders>
              <w:top w:val="nil"/>
              <w:bottom w:val="single" w:sz="4" w:space="0" w:color="auto"/>
            </w:tcBorders>
            <w:shd w:val="clear" w:color="auto" w:fill="auto"/>
            <w:vAlign w:val="center"/>
          </w:tcPr>
          <w:p w:rsidR="000720A5" w:rsidRDefault="000720A5" w:rsidP="00ED0A7F">
            <w:pPr>
              <w:spacing w:after="0"/>
              <w:rPr>
                <w:sz w:val="18"/>
                <w:szCs w:val="18"/>
              </w:rPr>
            </w:pPr>
          </w:p>
        </w:tc>
        <w:tc>
          <w:tcPr>
            <w:tcW w:w="2685" w:type="dxa"/>
            <w:vMerge w:val="restart"/>
            <w:tcBorders>
              <w:top w:val="nil"/>
              <w:bottom w:val="nil"/>
            </w:tcBorders>
            <w:shd w:val="clear" w:color="auto" w:fill="auto"/>
          </w:tcPr>
          <w:p w:rsidR="000720A5" w:rsidRDefault="000720A5" w:rsidP="00ED0A7F"/>
        </w:tc>
      </w:tr>
      <w:tr w:rsidR="000720A5" w:rsidTr="00ED0A7F">
        <w:trPr>
          <w:gridAfter w:val="1"/>
          <w:wAfter w:w="8" w:type="dxa"/>
          <w:trHeight w:val="220"/>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vMerge w:val="restart"/>
            <w:shd w:val="clear" w:color="auto" w:fill="auto"/>
            <w:vAlign w:val="center"/>
          </w:tcPr>
          <w:p w:rsidR="000720A5" w:rsidRPr="005E6D2B" w:rsidRDefault="000720A5" w:rsidP="00ED0A7F">
            <w:pPr>
              <w:spacing w:after="0"/>
              <w:rPr>
                <w:b/>
                <w:sz w:val="18"/>
                <w:szCs w:val="18"/>
              </w:rPr>
            </w:pPr>
            <w:r w:rsidRPr="005E6D2B">
              <w:rPr>
                <w:b/>
                <w:sz w:val="18"/>
                <w:szCs w:val="18"/>
              </w:rPr>
              <w:t>Contact details</w:t>
            </w:r>
          </w:p>
        </w:tc>
        <w:tc>
          <w:tcPr>
            <w:tcW w:w="2427" w:type="dxa"/>
            <w:vMerge w:val="restart"/>
            <w:tcBorders>
              <w:top w:val="single" w:sz="4" w:space="0" w:color="auto"/>
            </w:tcBorders>
            <w:shd w:val="clear" w:color="auto" w:fill="auto"/>
            <w:vAlign w:val="center"/>
          </w:tcPr>
          <w:p w:rsidR="000720A5" w:rsidRDefault="000720A5" w:rsidP="00ED0A7F">
            <w:pPr>
              <w:spacing w:after="0"/>
              <w:rPr>
                <w:sz w:val="18"/>
                <w:szCs w:val="18"/>
              </w:rPr>
            </w:pPr>
          </w:p>
          <w:p w:rsidR="000720A5" w:rsidRDefault="000720A5" w:rsidP="00ED0A7F">
            <w:pPr>
              <w:spacing w:after="0"/>
              <w:rPr>
                <w:sz w:val="18"/>
                <w:szCs w:val="18"/>
              </w:rPr>
            </w:pPr>
          </w:p>
          <w:p w:rsidR="000720A5" w:rsidRDefault="000720A5" w:rsidP="00ED0A7F">
            <w:pPr>
              <w:spacing w:after="0"/>
              <w:rPr>
                <w:sz w:val="18"/>
                <w:szCs w:val="18"/>
              </w:rPr>
            </w:pPr>
          </w:p>
        </w:tc>
        <w:tc>
          <w:tcPr>
            <w:tcW w:w="2685" w:type="dxa"/>
            <w:vMerge/>
            <w:tcBorders>
              <w:top w:val="nil"/>
              <w:bottom w:val="nil"/>
            </w:tcBorders>
            <w:shd w:val="clear" w:color="auto" w:fill="auto"/>
          </w:tcPr>
          <w:p w:rsidR="000720A5" w:rsidRDefault="000720A5" w:rsidP="00ED0A7F"/>
        </w:tc>
      </w:tr>
      <w:tr w:rsidR="000720A5" w:rsidTr="00ED0A7F">
        <w:trPr>
          <w:gridAfter w:val="1"/>
          <w:wAfter w:w="8" w:type="dxa"/>
          <w:trHeight w:val="640"/>
          <w:jc w:val="center"/>
        </w:trPr>
        <w:tc>
          <w:tcPr>
            <w:tcW w:w="889" w:type="dxa"/>
            <w:tcBorders>
              <w:bottom w:val="single" w:sz="4" w:space="0" w:color="auto"/>
            </w:tcBorders>
            <w:vAlign w:val="center"/>
          </w:tcPr>
          <w:p w:rsidR="000720A5" w:rsidRDefault="000720A5" w:rsidP="00ED0A7F">
            <w:pPr>
              <w:spacing w:after="0" w:line="240" w:lineRule="auto"/>
              <w:ind w:left="30"/>
              <w:rPr>
                <w:sz w:val="18"/>
                <w:szCs w:val="18"/>
              </w:rPr>
            </w:pPr>
            <w:r w:rsidRPr="005E6D2B">
              <w:rPr>
                <w:b/>
                <w:sz w:val="18"/>
                <w:szCs w:val="18"/>
              </w:rPr>
              <w:t>Material</w:t>
            </w:r>
          </w:p>
        </w:tc>
        <w:tc>
          <w:tcPr>
            <w:tcW w:w="2268" w:type="dxa"/>
            <w:tcBorders>
              <w:bottom w:val="single" w:sz="4" w:space="0" w:color="auto"/>
            </w:tcBorders>
            <w:vAlign w:val="center"/>
          </w:tcPr>
          <w:p w:rsidR="000720A5" w:rsidRDefault="000720A5" w:rsidP="00ED0A7F">
            <w:pPr>
              <w:spacing w:after="0" w:line="240" w:lineRule="auto"/>
              <w:ind w:left="30"/>
              <w:rPr>
                <w:sz w:val="18"/>
                <w:szCs w:val="18"/>
              </w:rPr>
            </w:pPr>
          </w:p>
        </w:tc>
        <w:tc>
          <w:tcPr>
            <w:tcW w:w="825" w:type="dxa"/>
            <w:vMerge/>
            <w:shd w:val="clear" w:color="auto" w:fill="auto"/>
            <w:vAlign w:val="center"/>
          </w:tcPr>
          <w:p w:rsidR="000720A5" w:rsidRPr="005E6D2B" w:rsidRDefault="000720A5" w:rsidP="00ED0A7F">
            <w:pPr>
              <w:spacing w:after="0"/>
              <w:rPr>
                <w:b/>
                <w:sz w:val="18"/>
                <w:szCs w:val="18"/>
              </w:rPr>
            </w:pPr>
          </w:p>
        </w:tc>
        <w:tc>
          <w:tcPr>
            <w:tcW w:w="2427" w:type="dxa"/>
            <w:vMerge/>
            <w:tcBorders>
              <w:bottom w:val="single" w:sz="4" w:space="0" w:color="auto"/>
            </w:tcBorders>
            <w:shd w:val="clear" w:color="auto" w:fill="auto"/>
            <w:vAlign w:val="center"/>
          </w:tcPr>
          <w:p w:rsidR="000720A5" w:rsidRDefault="000720A5" w:rsidP="00ED0A7F">
            <w:pPr>
              <w:spacing w:after="0"/>
              <w:rPr>
                <w:sz w:val="18"/>
                <w:szCs w:val="18"/>
              </w:rPr>
            </w:pPr>
          </w:p>
        </w:tc>
        <w:tc>
          <w:tcPr>
            <w:tcW w:w="2685" w:type="dxa"/>
            <w:vMerge/>
            <w:tcBorders>
              <w:top w:val="nil"/>
              <w:bottom w:val="single" w:sz="4" w:space="0" w:color="auto"/>
            </w:tcBorders>
            <w:shd w:val="clear" w:color="auto" w:fill="auto"/>
          </w:tcPr>
          <w:p w:rsidR="000720A5" w:rsidRDefault="000720A5" w:rsidP="00ED0A7F"/>
        </w:tc>
      </w:tr>
    </w:tbl>
    <w:p w:rsidR="000720A5" w:rsidRDefault="000720A5" w:rsidP="000720A5">
      <w:r>
        <w:br w:type="page"/>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89"/>
        <w:gridCol w:w="2268"/>
        <w:gridCol w:w="825"/>
        <w:gridCol w:w="2427"/>
        <w:gridCol w:w="2685"/>
        <w:gridCol w:w="8"/>
      </w:tblGrid>
      <w:tr w:rsidR="000720A5" w:rsidRPr="00AB3A5E" w:rsidTr="00ED0A7F">
        <w:trPr>
          <w:trHeight w:val="375"/>
          <w:jc w:val="center"/>
        </w:trPr>
        <w:tc>
          <w:tcPr>
            <w:tcW w:w="3157" w:type="dxa"/>
            <w:gridSpan w:val="2"/>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lastRenderedPageBreak/>
              <w:t>Target Type</w:t>
            </w:r>
            <w:r>
              <w:rPr>
                <w:b/>
                <w:sz w:val="18"/>
                <w:szCs w:val="18"/>
              </w:rPr>
              <w:t xml:space="preserve"> 3 </w:t>
            </w:r>
            <w:r w:rsidRPr="001751F0">
              <w:rPr>
                <w:color w:val="00B0F0"/>
                <w:sz w:val="18"/>
                <w:szCs w:val="18"/>
              </w:rPr>
              <w:t>(please tick as required)</w:t>
            </w:r>
          </w:p>
        </w:tc>
        <w:tc>
          <w:tcPr>
            <w:tcW w:w="3252" w:type="dxa"/>
            <w:gridSpan w:val="2"/>
            <w:shd w:val="clear" w:color="auto" w:fill="auto"/>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t>Mounting</w:t>
            </w:r>
            <w:r w:rsidRPr="001751F0">
              <w:rPr>
                <w:color w:val="00B0F0"/>
                <w:sz w:val="18"/>
                <w:szCs w:val="18"/>
              </w:rPr>
              <w:t>(please tick as required)</w:t>
            </w:r>
          </w:p>
        </w:tc>
        <w:tc>
          <w:tcPr>
            <w:tcW w:w="2693" w:type="dxa"/>
            <w:gridSpan w:val="2"/>
            <w:tcBorders>
              <w:top w:val="nil"/>
              <w:right w:val="nil"/>
            </w:tcBorders>
            <w:shd w:val="clear" w:color="auto" w:fill="auto"/>
            <w:vAlign w:val="center"/>
          </w:tcPr>
          <w:p w:rsidR="000720A5" w:rsidRPr="00AB3A5E" w:rsidRDefault="000720A5" w:rsidP="00ED0A7F">
            <w:pPr>
              <w:spacing w:after="0"/>
              <w:rPr>
                <w:rFonts w:asciiTheme="majorHAnsi" w:hAnsiTheme="majorHAnsi"/>
                <w:b/>
                <w:sz w:val="24"/>
                <w:szCs w:val="24"/>
                <w:u w:val="single"/>
              </w:rPr>
            </w:pPr>
          </w:p>
        </w:tc>
      </w:tr>
      <w:tr w:rsidR="000720A5" w:rsidTr="00ED0A7F">
        <w:trPr>
          <w:trHeight w:val="1305"/>
          <w:jc w:val="center"/>
        </w:trPr>
        <w:tc>
          <w:tcPr>
            <w:tcW w:w="3157" w:type="dxa"/>
            <w:gridSpan w:val="2"/>
            <w:vMerge w:val="restart"/>
            <w:vAlign w:val="center"/>
          </w:tcPr>
          <w:p w:rsidR="000720A5" w:rsidRDefault="000720A5" w:rsidP="00ED0A7F">
            <w:pPr>
              <w:spacing w:after="0" w:line="240" w:lineRule="auto"/>
              <w:rPr>
                <w:sz w:val="18"/>
                <w:szCs w:val="18"/>
              </w:rPr>
            </w:pPr>
            <w:r>
              <w:rPr>
                <w:rFonts w:eastAsiaTheme="minorHAnsi"/>
                <w:sz w:val="18"/>
                <w:szCs w:val="18"/>
                <w:lang w:eastAsia="en-US"/>
              </w:rPr>
              <w:object w:dxaOrig="46" w:dyaOrig="44">
                <v:shape id="_x0000_i1237" type="#_x0000_t75" style="width:66.75pt;height:18pt" o:ole="">
                  <v:imagedata r:id="rId99" o:title=""/>
                </v:shape>
                <w:control r:id="rId100" w:name="CheckBox1102321" w:shapeid="_x0000_i1237"/>
              </w:object>
            </w:r>
            <w:r>
              <w:rPr>
                <w:rFonts w:eastAsiaTheme="minorHAnsi"/>
                <w:sz w:val="18"/>
                <w:szCs w:val="18"/>
                <w:lang w:eastAsia="en-US"/>
              </w:rPr>
              <w:object w:dxaOrig="46" w:dyaOrig="44">
                <v:shape id="_x0000_i1239" type="#_x0000_t75" style="width:93.75pt;height:18pt" o:ole="">
                  <v:imagedata r:id="rId101" o:title=""/>
                </v:shape>
                <w:control r:id="rId102" w:name="CheckBox212311" w:shapeid="_x0000_i1239"/>
              </w:object>
            </w:r>
          </w:p>
          <w:p w:rsidR="000720A5" w:rsidRDefault="000720A5" w:rsidP="00ED0A7F">
            <w:pPr>
              <w:spacing w:after="0" w:line="240" w:lineRule="auto"/>
              <w:rPr>
                <w:sz w:val="18"/>
                <w:szCs w:val="18"/>
              </w:rPr>
            </w:pPr>
            <w:r>
              <w:rPr>
                <w:rFonts w:eastAsiaTheme="minorHAnsi"/>
                <w:sz w:val="18"/>
                <w:szCs w:val="18"/>
                <w:lang w:eastAsia="en-US"/>
              </w:rPr>
              <w:object w:dxaOrig="46" w:dyaOrig="44">
                <v:shape id="_x0000_i1241" type="#_x0000_t75" style="width:69.75pt;height:18pt" o:ole="">
                  <v:imagedata r:id="rId103" o:title=""/>
                </v:shape>
                <w:control r:id="rId104" w:name="CheckBox412311" w:shapeid="_x0000_i1241"/>
              </w:object>
            </w:r>
            <w:r>
              <w:rPr>
                <w:rFonts w:eastAsiaTheme="minorHAnsi"/>
                <w:sz w:val="18"/>
                <w:szCs w:val="18"/>
                <w:lang w:eastAsia="en-US"/>
              </w:rPr>
              <w:object w:dxaOrig="46" w:dyaOrig="44">
                <v:shape id="_x0000_i1243" type="#_x0000_t75" style="width:101.25pt;height:18pt" o:ole="">
                  <v:imagedata r:id="rId105" o:title=""/>
                </v:shape>
                <w:control r:id="rId106" w:name="CheckBox512311" w:shapeid="_x0000_i1243"/>
              </w:object>
            </w:r>
            <w:r>
              <w:rPr>
                <w:rFonts w:eastAsiaTheme="minorHAnsi"/>
                <w:sz w:val="18"/>
                <w:szCs w:val="18"/>
                <w:lang w:eastAsia="en-US"/>
              </w:rPr>
              <w:object w:dxaOrig="46" w:dyaOrig="44">
                <v:shape id="_x0000_i1245" type="#_x0000_t75" style="width:107.25pt;height:18pt" o:ole="">
                  <v:imagedata r:id="rId107" o:title=""/>
                </v:shape>
                <w:control r:id="rId108" w:name="CheckBox612311" w:shapeid="_x0000_i1245"/>
              </w:object>
            </w:r>
            <w:r>
              <w:rPr>
                <w:rFonts w:eastAsiaTheme="minorHAnsi"/>
                <w:sz w:val="18"/>
                <w:szCs w:val="18"/>
                <w:lang w:eastAsia="en-US"/>
              </w:rPr>
              <w:object w:dxaOrig="46" w:dyaOrig="44">
                <v:shape id="_x0000_i1247" type="#_x0000_t75" style="width:98.25pt;height:18pt" o:ole="">
                  <v:imagedata r:id="rId109" o:title=""/>
                </v:shape>
                <w:control r:id="rId110" w:name="CheckBox712311" w:shapeid="_x0000_i1247"/>
              </w:object>
            </w:r>
            <w:r>
              <w:rPr>
                <w:rFonts w:eastAsiaTheme="minorHAnsi"/>
                <w:sz w:val="18"/>
                <w:szCs w:val="18"/>
                <w:lang w:eastAsia="en-US"/>
              </w:rPr>
              <w:object w:dxaOrig="46" w:dyaOrig="44">
                <v:shape id="_x0000_i1249" type="#_x0000_t75" style="width:78.75pt;height:18pt" o:ole="">
                  <v:imagedata r:id="rId111" o:title=""/>
                </v:shape>
                <w:control r:id="rId112" w:name="CheckBox812311" w:shapeid="_x0000_i1249"/>
              </w:object>
            </w:r>
            <w:r>
              <w:rPr>
                <w:rFonts w:eastAsiaTheme="minorHAnsi"/>
                <w:sz w:val="18"/>
                <w:szCs w:val="18"/>
                <w:lang w:eastAsia="en-US"/>
              </w:rPr>
              <w:object w:dxaOrig="46" w:dyaOrig="44">
                <v:shape id="_x0000_i1251" type="#_x0000_t75" style="width:144.75pt;height:18pt" o:ole="">
                  <v:imagedata r:id="rId113" o:title=""/>
                </v:shape>
                <w:control r:id="rId114" w:name="CheckBox1012311" w:shapeid="_x0000_i1251"/>
              </w:object>
            </w:r>
            <w:r>
              <w:rPr>
                <w:rFonts w:eastAsiaTheme="minorHAnsi"/>
                <w:sz w:val="18"/>
                <w:szCs w:val="18"/>
                <w:lang w:eastAsia="en-US"/>
              </w:rPr>
              <w:object w:dxaOrig="46" w:dyaOrig="44">
                <v:shape id="_x0000_i1253" type="#_x0000_t75" style="width:116.25pt;height:18pt" o:ole="">
                  <v:imagedata r:id="rId115" o:title=""/>
                </v:shape>
                <w:control r:id="rId116" w:name="CheckBox11023111" w:shapeid="_x0000_i1253"/>
              </w:object>
            </w:r>
            <w:r>
              <w:rPr>
                <w:rFonts w:eastAsiaTheme="minorHAnsi"/>
                <w:sz w:val="18"/>
                <w:szCs w:val="18"/>
                <w:lang w:eastAsia="en-US"/>
              </w:rPr>
              <w:object w:dxaOrig="46" w:dyaOrig="44">
                <v:shape id="_x0000_i1255" type="#_x0000_t75" style="width:108pt;height:18pt" o:ole="">
                  <v:imagedata r:id="rId117" o:title=""/>
                </v:shape>
                <w:control r:id="rId118" w:name="CheckBox1112311" w:shapeid="_x0000_i1255"/>
              </w:object>
            </w:r>
            <w:r>
              <w:rPr>
                <w:rFonts w:eastAsiaTheme="minorHAnsi"/>
                <w:sz w:val="18"/>
                <w:szCs w:val="18"/>
                <w:lang w:eastAsia="en-US"/>
              </w:rPr>
              <w:object w:dxaOrig="46" w:dyaOrig="44">
                <v:shape id="_x0000_i1257" type="#_x0000_t75" style="width:128.25pt;height:18pt" o:ole="">
                  <v:imagedata r:id="rId119" o:title=""/>
                </v:shape>
                <w:control r:id="rId120" w:name="CheckBox11123321" w:shapeid="_x0000_i1257"/>
              </w:object>
            </w:r>
          </w:p>
          <w:p w:rsidR="000720A5" w:rsidRDefault="000720A5" w:rsidP="00ED0A7F">
            <w:pPr>
              <w:spacing w:after="0" w:line="240" w:lineRule="auto"/>
              <w:rPr>
                <w:rFonts w:asciiTheme="majorHAnsi" w:hAnsiTheme="majorHAnsi"/>
                <w:sz w:val="24"/>
                <w:szCs w:val="24"/>
                <w:u w:val="single"/>
              </w:rPr>
            </w:pPr>
            <w:r>
              <w:rPr>
                <w:rFonts w:eastAsiaTheme="minorHAnsi"/>
                <w:sz w:val="18"/>
                <w:szCs w:val="18"/>
                <w:lang w:eastAsia="en-US"/>
              </w:rPr>
              <w:object w:dxaOrig="46" w:dyaOrig="44">
                <v:shape id="_x0000_i1259" type="#_x0000_t75" style="width:108pt;height:18pt" o:ole="">
                  <v:imagedata r:id="rId121" o:title=""/>
                </v:shape>
                <w:control r:id="rId122" w:name="CheckBox111233111" w:shapeid="_x0000_i1259"/>
              </w:object>
            </w:r>
          </w:p>
        </w:tc>
        <w:tc>
          <w:tcPr>
            <w:tcW w:w="3252" w:type="dxa"/>
            <w:gridSpan w:val="2"/>
            <w:vMerge w:val="restart"/>
            <w:shd w:val="clear" w:color="auto" w:fill="auto"/>
            <w:vAlign w:val="center"/>
          </w:tcPr>
          <w:p w:rsidR="000720A5" w:rsidRDefault="000720A5" w:rsidP="00ED0A7F">
            <w:pPr>
              <w:spacing w:after="0"/>
              <w:rPr>
                <w:sz w:val="18"/>
                <w:szCs w:val="18"/>
              </w:rPr>
            </w:pPr>
            <w:r>
              <w:rPr>
                <w:rFonts w:eastAsiaTheme="minorHAnsi"/>
                <w:sz w:val="18"/>
                <w:szCs w:val="18"/>
                <w:lang w:eastAsia="en-US"/>
              </w:rPr>
              <w:object w:dxaOrig="46" w:dyaOrig="44">
                <v:shape id="_x0000_i1261" type="#_x0000_t75" style="width:66pt;height:18pt" o:ole="">
                  <v:imagedata r:id="rId123" o:title=""/>
                </v:shape>
                <w:control r:id="rId124" w:name="CheckBox1412311" w:shapeid="_x0000_i1261"/>
              </w:object>
            </w:r>
          </w:p>
          <w:p w:rsidR="000720A5" w:rsidRPr="006A736F" w:rsidRDefault="000720A5" w:rsidP="00ED0A7F">
            <w:pPr>
              <w:spacing w:after="0"/>
              <w:rPr>
                <w:sz w:val="18"/>
                <w:szCs w:val="18"/>
              </w:rPr>
            </w:pPr>
            <w:r>
              <w:rPr>
                <w:rFonts w:eastAsiaTheme="minorHAnsi"/>
                <w:sz w:val="18"/>
                <w:szCs w:val="18"/>
                <w:lang w:eastAsia="en-US"/>
              </w:rPr>
              <w:object w:dxaOrig="46" w:dyaOrig="44">
                <v:shape id="_x0000_i1263" type="#_x0000_t75" style="width:84pt;height:18pt" o:ole="">
                  <v:imagedata r:id="rId125" o:title=""/>
                </v:shape>
                <w:control r:id="rId126" w:name="CheckBox1512311" w:shapeid="_x0000_i1263"/>
              </w:object>
            </w:r>
            <w:r>
              <w:rPr>
                <w:rFonts w:eastAsiaTheme="minorHAnsi"/>
                <w:sz w:val="18"/>
                <w:szCs w:val="18"/>
                <w:lang w:eastAsia="en-US"/>
              </w:rPr>
              <w:object w:dxaOrig="46" w:dyaOrig="44">
                <v:shape id="_x0000_i1265" type="#_x0000_t75" style="width:102pt;height:18pt" o:ole="">
                  <v:imagedata r:id="rId127" o:title=""/>
                </v:shape>
                <w:control r:id="rId128" w:name="CheckBox1612311" w:shapeid="_x0000_i1265"/>
              </w:object>
            </w:r>
            <w:r>
              <w:rPr>
                <w:rFonts w:eastAsiaTheme="minorHAnsi"/>
                <w:sz w:val="18"/>
                <w:szCs w:val="18"/>
                <w:lang w:eastAsia="en-US"/>
              </w:rPr>
              <w:object w:dxaOrig="46" w:dyaOrig="44">
                <v:shape id="_x0000_i1267" type="#_x0000_t75" style="width:2in;height:18pt" o:ole="">
                  <v:imagedata r:id="rId129" o:title=""/>
                </v:shape>
                <w:control r:id="rId130" w:name="CheckBox1712311" w:shapeid="_x0000_i1267"/>
              </w:object>
            </w:r>
            <w:r>
              <w:rPr>
                <w:rFonts w:eastAsiaTheme="minorHAnsi"/>
                <w:sz w:val="18"/>
                <w:szCs w:val="18"/>
                <w:lang w:eastAsia="en-US"/>
              </w:rPr>
              <w:object w:dxaOrig="46" w:dyaOrig="44">
                <v:shape id="_x0000_i1269" type="#_x0000_t75" style="width:114.75pt;height:18pt" o:ole="">
                  <v:imagedata r:id="rId131" o:title=""/>
                </v:shape>
                <w:control r:id="rId132" w:name="CheckBox1812311" w:shapeid="_x0000_i1269"/>
              </w:object>
            </w:r>
            <w:r>
              <w:rPr>
                <w:rFonts w:eastAsiaTheme="minorHAnsi"/>
                <w:sz w:val="18"/>
                <w:szCs w:val="18"/>
                <w:lang w:eastAsia="en-US"/>
              </w:rPr>
              <w:object w:dxaOrig="46" w:dyaOrig="44">
                <v:shape id="_x0000_i1271" type="#_x0000_t75" style="width:108pt;height:18pt" o:ole="">
                  <v:imagedata r:id="rId133" o:title=""/>
                </v:shape>
                <w:control r:id="rId134" w:name="CheckBox1912331" w:shapeid="_x0000_i1271"/>
              </w:object>
            </w:r>
            <w:r>
              <w:rPr>
                <w:rFonts w:eastAsiaTheme="minorHAnsi"/>
                <w:sz w:val="18"/>
                <w:szCs w:val="18"/>
                <w:lang w:eastAsia="en-US"/>
              </w:rPr>
              <w:object w:dxaOrig="46" w:dyaOrig="44">
                <v:shape id="_x0000_i1273" type="#_x0000_t75" style="width:108pt;height:18pt" o:ole="">
                  <v:imagedata r:id="rId135" o:title=""/>
                </v:shape>
                <w:control r:id="rId136" w:name="CheckBox19123111" w:shapeid="_x0000_i1273"/>
              </w:object>
            </w:r>
            <w:r>
              <w:rPr>
                <w:rFonts w:eastAsiaTheme="minorHAnsi"/>
                <w:sz w:val="18"/>
                <w:szCs w:val="18"/>
                <w:lang w:eastAsia="en-US"/>
              </w:rPr>
              <w:object w:dxaOrig="46" w:dyaOrig="44">
                <v:shape id="_x0000_i1275" type="#_x0000_t75" style="width:108pt;height:18pt" o:ole="">
                  <v:imagedata r:id="rId137" o:title=""/>
                </v:shape>
                <w:control r:id="rId138" w:name="CheckBox19123211" w:shapeid="_x0000_i1275"/>
              </w:object>
            </w:r>
          </w:p>
        </w:tc>
        <w:tc>
          <w:tcPr>
            <w:tcW w:w="2693" w:type="dxa"/>
            <w:gridSpan w:val="2"/>
            <w:shd w:val="clear" w:color="auto" w:fill="auto"/>
            <w:vAlign w:val="center"/>
          </w:tcPr>
          <w:p w:rsidR="000720A5" w:rsidRPr="006043CF" w:rsidRDefault="000720A5" w:rsidP="00ED0A7F">
            <w:pPr>
              <w:spacing w:after="0" w:line="240" w:lineRule="auto"/>
              <w:rPr>
                <w:b/>
                <w:sz w:val="18"/>
                <w:szCs w:val="18"/>
              </w:rPr>
            </w:pPr>
            <w:r w:rsidRPr="006043CF">
              <w:rPr>
                <w:b/>
                <w:sz w:val="18"/>
                <w:szCs w:val="18"/>
              </w:rPr>
              <w:t>Expected number of targets (shots) required</w:t>
            </w:r>
          </w:p>
          <w:p w:rsidR="000720A5" w:rsidRDefault="000720A5" w:rsidP="00ED0A7F">
            <w:pPr>
              <w:rPr>
                <w:b/>
                <w:i/>
                <w:sz w:val="18"/>
                <w:szCs w:val="18"/>
                <w:u w:val="single"/>
              </w:rPr>
            </w:pPr>
          </w:p>
          <w:p w:rsidR="000720A5" w:rsidRDefault="000720A5" w:rsidP="00ED0A7F">
            <w:pPr>
              <w:rPr>
                <w:rFonts w:asciiTheme="majorHAnsi" w:hAnsiTheme="majorHAnsi"/>
                <w:sz w:val="24"/>
                <w:szCs w:val="24"/>
                <w:u w:val="single"/>
              </w:rPr>
            </w:pPr>
          </w:p>
        </w:tc>
      </w:tr>
      <w:tr w:rsidR="000720A5" w:rsidTr="00ED0A7F">
        <w:trPr>
          <w:trHeight w:val="1030"/>
          <w:jc w:val="center"/>
        </w:trPr>
        <w:tc>
          <w:tcPr>
            <w:tcW w:w="3157" w:type="dxa"/>
            <w:gridSpan w:val="2"/>
            <w:vMerge/>
            <w:tcBorders>
              <w:bottom w:val="single" w:sz="4" w:space="0" w:color="auto"/>
            </w:tcBorders>
            <w:vAlign w:val="center"/>
          </w:tcPr>
          <w:p w:rsidR="000720A5" w:rsidRDefault="000720A5" w:rsidP="00ED0A7F">
            <w:pPr>
              <w:spacing w:after="0" w:line="240" w:lineRule="auto"/>
              <w:ind w:left="30"/>
              <w:rPr>
                <w:sz w:val="18"/>
                <w:szCs w:val="18"/>
              </w:rPr>
            </w:pPr>
          </w:p>
        </w:tc>
        <w:tc>
          <w:tcPr>
            <w:tcW w:w="3252" w:type="dxa"/>
            <w:gridSpan w:val="2"/>
            <w:vMerge/>
            <w:tcBorders>
              <w:bottom w:val="single" w:sz="4" w:space="0" w:color="auto"/>
            </w:tcBorders>
            <w:shd w:val="clear" w:color="auto" w:fill="auto"/>
            <w:vAlign w:val="center"/>
          </w:tcPr>
          <w:p w:rsidR="000720A5" w:rsidRDefault="000720A5" w:rsidP="00ED0A7F">
            <w:pPr>
              <w:spacing w:after="0"/>
              <w:rPr>
                <w:sz w:val="18"/>
                <w:szCs w:val="18"/>
              </w:rPr>
            </w:pPr>
          </w:p>
        </w:tc>
        <w:tc>
          <w:tcPr>
            <w:tcW w:w="2693" w:type="dxa"/>
            <w:gridSpan w:val="2"/>
            <w:vMerge w:val="restart"/>
            <w:tcBorders>
              <w:bottom w:val="single" w:sz="4" w:space="0" w:color="auto"/>
            </w:tcBorders>
            <w:shd w:val="clear" w:color="auto" w:fill="auto"/>
          </w:tcPr>
          <w:p w:rsidR="000720A5" w:rsidRPr="006043CF" w:rsidRDefault="000720A5" w:rsidP="00ED0A7F">
            <w:pPr>
              <w:spacing w:after="0"/>
              <w:rPr>
                <w:b/>
                <w:sz w:val="18"/>
                <w:szCs w:val="18"/>
              </w:rPr>
            </w:pPr>
            <w:r w:rsidRPr="006043CF">
              <w:rPr>
                <w:b/>
                <w:sz w:val="18"/>
                <w:szCs w:val="18"/>
              </w:rPr>
              <w:t>Other details:</w:t>
            </w:r>
          </w:p>
        </w:tc>
      </w:tr>
      <w:tr w:rsidR="000720A5" w:rsidTr="00ED0A7F">
        <w:trPr>
          <w:trHeight w:val="606"/>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bottom w:val="nil"/>
            </w:tcBorders>
            <w:shd w:val="clear" w:color="auto" w:fill="auto"/>
            <w:vAlign w:val="center"/>
          </w:tcPr>
          <w:p w:rsidR="000720A5" w:rsidRPr="005E6D2B" w:rsidRDefault="000720A5" w:rsidP="00ED0A7F">
            <w:pPr>
              <w:spacing w:after="0"/>
              <w:rPr>
                <w:b/>
                <w:sz w:val="18"/>
                <w:szCs w:val="18"/>
              </w:rPr>
            </w:pPr>
            <w:r w:rsidRPr="005E6D2B">
              <w:rPr>
                <w:b/>
                <w:sz w:val="18"/>
                <w:szCs w:val="18"/>
              </w:rPr>
              <w:t>Source</w:t>
            </w:r>
          </w:p>
        </w:tc>
        <w:tc>
          <w:tcPr>
            <w:tcW w:w="2427" w:type="dxa"/>
            <w:vMerge w:val="restart"/>
            <w:tcBorders>
              <w:bottom w:val="nil"/>
            </w:tcBorders>
            <w:shd w:val="clear" w:color="auto" w:fill="auto"/>
            <w:vAlign w:val="center"/>
          </w:tcPr>
          <w:p w:rsidR="000720A5" w:rsidRPr="005E6D2B" w:rsidRDefault="000720A5" w:rsidP="00ED0A7F">
            <w:pPr>
              <w:spacing w:after="0"/>
              <w:rPr>
                <w:b/>
                <w:sz w:val="18"/>
                <w:szCs w:val="18"/>
              </w:rPr>
            </w:pPr>
            <w:r w:rsidRPr="005E6D2B">
              <w:rPr>
                <w:rFonts w:eastAsiaTheme="minorHAnsi"/>
                <w:b/>
                <w:sz w:val="18"/>
                <w:szCs w:val="18"/>
                <w:lang w:eastAsia="en-US"/>
              </w:rPr>
              <w:object w:dxaOrig="46" w:dyaOrig="44">
                <v:shape id="_x0000_i1277" type="#_x0000_t75" style="width:113.25pt;height:15pt" o:ole="">
                  <v:imagedata r:id="rId139" o:title=""/>
                </v:shape>
                <w:control r:id="rId140" w:name="CheckBox1212311" w:shapeid="_x0000_i1277"/>
              </w:object>
            </w:r>
            <w:r w:rsidRPr="005E6D2B">
              <w:rPr>
                <w:rFonts w:eastAsiaTheme="minorHAnsi"/>
                <w:b/>
                <w:sz w:val="18"/>
                <w:szCs w:val="18"/>
                <w:lang w:eastAsia="en-US"/>
              </w:rPr>
              <w:object w:dxaOrig="46" w:dyaOrig="44">
                <v:shape id="_x0000_i1279" type="#_x0000_t75" style="width:96pt;height:18pt" o:ole="">
                  <v:imagedata r:id="rId141" o:title=""/>
                </v:shape>
                <w:control r:id="rId142" w:name="CheckBox1312311" w:shapeid="_x0000_i1279"/>
              </w:object>
            </w:r>
          </w:p>
        </w:tc>
        <w:tc>
          <w:tcPr>
            <w:tcW w:w="2693" w:type="dxa"/>
            <w:gridSpan w:val="2"/>
            <w:vMerge/>
            <w:tcBorders>
              <w:bottom w:val="nil"/>
            </w:tcBorders>
            <w:shd w:val="clear" w:color="auto" w:fill="auto"/>
            <w:vAlign w:val="center"/>
          </w:tcPr>
          <w:p w:rsidR="000720A5" w:rsidRDefault="000720A5" w:rsidP="00ED0A7F">
            <w:pPr>
              <w:rPr>
                <w:rFonts w:asciiTheme="majorHAnsi" w:hAnsiTheme="majorHAnsi"/>
                <w:sz w:val="24"/>
                <w:szCs w:val="24"/>
                <w:u w:val="single"/>
              </w:rPr>
            </w:pPr>
          </w:p>
        </w:tc>
      </w:tr>
      <w:tr w:rsidR="000720A5" w:rsidTr="00ED0A7F">
        <w:trPr>
          <w:gridAfter w:val="1"/>
          <w:wAfter w:w="8" w:type="dxa"/>
          <w:trHeight w:val="220"/>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top w:val="nil"/>
            </w:tcBorders>
            <w:shd w:val="clear" w:color="auto" w:fill="auto"/>
            <w:vAlign w:val="center"/>
          </w:tcPr>
          <w:p w:rsidR="000720A5" w:rsidRDefault="000720A5" w:rsidP="00ED0A7F">
            <w:pPr>
              <w:spacing w:after="0"/>
              <w:rPr>
                <w:sz w:val="18"/>
                <w:szCs w:val="18"/>
              </w:rPr>
            </w:pPr>
          </w:p>
        </w:tc>
        <w:tc>
          <w:tcPr>
            <w:tcW w:w="2427" w:type="dxa"/>
            <w:vMerge/>
            <w:tcBorders>
              <w:top w:val="nil"/>
              <w:bottom w:val="single" w:sz="4" w:space="0" w:color="auto"/>
            </w:tcBorders>
            <w:shd w:val="clear" w:color="auto" w:fill="auto"/>
            <w:vAlign w:val="center"/>
          </w:tcPr>
          <w:p w:rsidR="000720A5" w:rsidRDefault="000720A5" w:rsidP="00ED0A7F">
            <w:pPr>
              <w:spacing w:after="0"/>
              <w:rPr>
                <w:sz w:val="18"/>
                <w:szCs w:val="18"/>
              </w:rPr>
            </w:pPr>
          </w:p>
        </w:tc>
        <w:tc>
          <w:tcPr>
            <w:tcW w:w="2685" w:type="dxa"/>
            <w:vMerge w:val="restart"/>
            <w:tcBorders>
              <w:top w:val="nil"/>
              <w:bottom w:val="nil"/>
            </w:tcBorders>
            <w:shd w:val="clear" w:color="auto" w:fill="auto"/>
          </w:tcPr>
          <w:p w:rsidR="000720A5" w:rsidRDefault="000720A5" w:rsidP="00ED0A7F"/>
        </w:tc>
      </w:tr>
      <w:tr w:rsidR="000720A5" w:rsidTr="00ED0A7F">
        <w:trPr>
          <w:gridAfter w:val="1"/>
          <w:wAfter w:w="8" w:type="dxa"/>
          <w:trHeight w:val="220"/>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vMerge w:val="restart"/>
            <w:shd w:val="clear" w:color="auto" w:fill="auto"/>
            <w:vAlign w:val="center"/>
          </w:tcPr>
          <w:p w:rsidR="000720A5" w:rsidRPr="005E6D2B" w:rsidRDefault="000720A5" w:rsidP="00ED0A7F">
            <w:pPr>
              <w:spacing w:after="0"/>
              <w:rPr>
                <w:b/>
                <w:sz w:val="18"/>
                <w:szCs w:val="18"/>
              </w:rPr>
            </w:pPr>
            <w:r w:rsidRPr="005E6D2B">
              <w:rPr>
                <w:b/>
                <w:sz w:val="18"/>
                <w:szCs w:val="18"/>
              </w:rPr>
              <w:t>Contact details</w:t>
            </w:r>
          </w:p>
        </w:tc>
        <w:tc>
          <w:tcPr>
            <w:tcW w:w="2427" w:type="dxa"/>
            <w:vMerge w:val="restart"/>
            <w:tcBorders>
              <w:top w:val="single" w:sz="4" w:space="0" w:color="auto"/>
            </w:tcBorders>
            <w:shd w:val="clear" w:color="auto" w:fill="auto"/>
            <w:vAlign w:val="center"/>
          </w:tcPr>
          <w:p w:rsidR="000720A5" w:rsidRDefault="000720A5" w:rsidP="00ED0A7F">
            <w:pPr>
              <w:spacing w:after="0"/>
              <w:rPr>
                <w:sz w:val="18"/>
                <w:szCs w:val="18"/>
              </w:rPr>
            </w:pPr>
          </w:p>
          <w:p w:rsidR="000720A5" w:rsidRDefault="000720A5" w:rsidP="00ED0A7F">
            <w:pPr>
              <w:spacing w:after="0"/>
              <w:rPr>
                <w:sz w:val="18"/>
                <w:szCs w:val="18"/>
              </w:rPr>
            </w:pPr>
          </w:p>
          <w:p w:rsidR="000720A5" w:rsidRDefault="000720A5" w:rsidP="00ED0A7F">
            <w:pPr>
              <w:spacing w:after="0"/>
              <w:rPr>
                <w:sz w:val="18"/>
                <w:szCs w:val="18"/>
              </w:rPr>
            </w:pPr>
          </w:p>
        </w:tc>
        <w:tc>
          <w:tcPr>
            <w:tcW w:w="2685" w:type="dxa"/>
            <w:vMerge/>
            <w:tcBorders>
              <w:top w:val="nil"/>
              <w:bottom w:val="nil"/>
            </w:tcBorders>
            <w:shd w:val="clear" w:color="auto" w:fill="auto"/>
          </w:tcPr>
          <w:p w:rsidR="000720A5" w:rsidRDefault="000720A5" w:rsidP="00ED0A7F"/>
        </w:tc>
      </w:tr>
      <w:tr w:rsidR="000720A5" w:rsidTr="00ED0A7F">
        <w:trPr>
          <w:gridAfter w:val="1"/>
          <w:wAfter w:w="8" w:type="dxa"/>
          <w:trHeight w:val="640"/>
          <w:jc w:val="center"/>
        </w:trPr>
        <w:tc>
          <w:tcPr>
            <w:tcW w:w="889" w:type="dxa"/>
            <w:tcBorders>
              <w:bottom w:val="single" w:sz="4" w:space="0" w:color="auto"/>
            </w:tcBorders>
            <w:vAlign w:val="center"/>
          </w:tcPr>
          <w:p w:rsidR="000720A5" w:rsidRDefault="000720A5" w:rsidP="00ED0A7F">
            <w:pPr>
              <w:spacing w:after="0" w:line="240" w:lineRule="auto"/>
              <w:ind w:left="30"/>
              <w:rPr>
                <w:sz w:val="18"/>
                <w:szCs w:val="18"/>
              </w:rPr>
            </w:pPr>
            <w:r w:rsidRPr="005E6D2B">
              <w:rPr>
                <w:b/>
                <w:sz w:val="18"/>
                <w:szCs w:val="18"/>
              </w:rPr>
              <w:t>Material</w:t>
            </w:r>
          </w:p>
        </w:tc>
        <w:tc>
          <w:tcPr>
            <w:tcW w:w="2268" w:type="dxa"/>
            <w:tcBorders>
              <w:bottom w:val="single" w:sz="4" w:space="0" w:color="auto"/>
            </w:tcBorders>
            <w:vAlign w:val="center"/>
          </w:tcPr>
          <w:p w:rsidR="000720A5" w:rsidRDefault="000720A5" w:rsidP="00ED0A7F">
            <w:pPr>
              <w:spacing w:after="0" w:line="240" w:lineRule="auto"/>
              <w:ind w:left="30"/>
              <w:rPr>
                <w:sz w:val="18"/>
                <w:szCs w:val="18"/>
              </w:rPr>
            </w:pPr>
          </w:p>
        </w:tc>
        <w:tc>
          <w:tcPr>
            <w:tcW w:w="825" w:type="dxa"/>
            <w:vMerge/>
            <w:shd w:val="clear" w:color="auto" w:fill="auto"/>
            <w:vAlign w:val="center"/>
          </w:tcPr>
          <w:p w:rsidR="000720A5" w:rsidRPr="005E6D2B" w:rsidRDefault="000720A5" w:rsidP="00ED0A7F">
            <w:pPr>
              <w:spacing w:after="0"/>
              <w:rPr>
                <w:b/>
                <w:sz w:val="18"/>
                <w:szCs w:val="18"/>
              </w:rPr>
            </w:pPr>
          </w:p>
        </w:tc>
        <w:tc>
          <w:tcPr>
            <w:tcW w:w="2427" w:type="dxa"/>
            <w:vMerge/>
            <w:tcBorders>
              <w:bottom w:val="single" w:sz="4" w:space="0" w:color="auto"/>
            </w:tcBorders>
            <w:shd w:val="clear" w:color="auto" w:fill="auto"/>
            <w:vAlign w:val="center"/>
          </w:tcPr>
          <w:p w:rsidR="000720A5" w:rsidRDefault="000720A5" w:rsidP="00ED0A7F">
            <w:pPr>
              <w:spacing w:after="0"/>
              <w:rPr>
                <w:sz w:val="18"/>
                <w:szCs w:val="18"/>
              </w:rPr>
            </w:pPr>
          </w:p>
        </w:tc>
        <w:tc>
          <w:tcPr>
            <w:tcW w:w="2685" w:type="dxa"/>
            <w:vMerge/>
            <w:tcBorders>
              <w:top w:val="nil"/>
              <w:bottom w:val="single" w:sz="4" w:space="0" w:color="auto"/>
            </w:tcBorders>
            <w:shd w:val="clear" w:color="auto" w:fill="auto"/>
          </w:tcPr>
          <w:p w:rsidR="000720A5" w:rsidRDefault="000720A5" w:rsidP="00ED0A7F"/>
        </w:tc>
      </w:tr>
    </w:tbl>
    <w:p w:rsidR="000720A5" w:rsidRDefault="000720A5" w:rsidP="000720A5">
      <w:pPr>
        <w:spacing w:after="0" w:line="240" w:lineRule="auto"/>
        <w:rPr>
          <w:rFonts w:asciiTheme="majorHAnsi" w:hAnsiTheme="majorHAnsi"/>
          <w:sz w:val="24"/>
          <w:szCs w:val="24"/>
          <w:u w:val="single"/>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889"/>
        <w:gridCol w:w="2268"/>
        <w:gridCol w:w="825"/>
        <w:gridCol w:w="2427"/>
        <w:gridCol w:w="2685"/>
        <w:gridCol w:w="8"/>
      </w:tblGrid>
      <w:tr w:rsidR="000720A5" w:rsidRPr="00AB3A5E" w:rsidTr="00ED0A7F">
        <w:trPr>
          <w:trHeight w:val="375"/>
          <w:jc w:val="center"/>
        </w:trPr>
        <w:tc>
          <w:tcPr>
            <w:tcW w:w="3157" w:type="dxa"/>
            <w:gridSpan w:val="2"/>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t>Target Type</w:t>
            </w:r>
            <w:r>
              <w:rPr>
                <w:b/>
                <w:sz w:val="18"/>
                <w:szCs w:val="18"/>
              </w:rPr>
              <w:t xml:space="preserve"> 4 </w:t>
            </w:r>
            <w:r w:rsidRPr="001751F0">
              <w:rPr>
                <w:color w:val="00B0F0"/>
                <w:sz w:val="18"/>
                <w:szCs w:val="18"/>
              </w:rPr>
              <w:t>(please tick as required)</w:t>
            </w:r>
          </w:p>
        </w:tc>
        <w:tc>
          <w:tcPr>
            <w:tcW w:w="3252" w:type="dxa"/>
            <w:gridSpan w:val="2"/>
            <w:shd w:val="clear" w:color="auto" w:fill="auto"/>
            <w:vAlign w:val="center"/>
          </w:tcPr>
          <w:p w:rsidR="000720A5" w:rsidRPr="005255D3" w:rsidRDefault="000720A5" w:rsidP="00ED0A7F">
            <w:pPr>
              <w:spacing w:after="0" w:line="240" w:lineRule="auto"/>
              <w:rPr>
                <w:rFonts w:asciiTheme="majorHAnsi" w:hAnsiTheme="majorHAnsi"/>
                <w:sz w:val="24"/>
                <w:szCs w:val="24"/>
                <w:u w:val="single"/>
              </w:rPr>
            </w:pPr>
            <w:r w:rsidRPr="00AB3A5E">
              <w:rPr>
                <w:b/>
                <w:sz w:val="18"/>
                <w:szCs w:val="18"/>
              </w:rPr>
              <w:t>Mounting</w:t>
            </w:r>
            <w:r w:rsidRPr="001751F0">
              <w:rPr>
                <w:color w:val="00B0F0"/>
                <w:sz w:val="18"/>
                <w:szCs w:val="18"/>
              </w:rPr>
              <w:t>(please tick as required)</w:t>
            </w:r>
          </w:p>
        </w:tc>
        <w:tc>
          <w:tcPr>
            <w:tcW w:w="2693" w:type="dxa"/>
            <w:gridSpan w:val="2"/>
            <w:tcBorders>
              <w:top w:val="nil"/>
              <w:right w:val="nil"/>
            </w:tcBorders>
            <w:shd w:val="clear" w:color="auto" w:fill="auto"/>
            <w:vAlign w:val="center"/>
          </w:tcPr>
          <w:p w:rsidR="000720A5" w:rsidRPr="00AB3A5E" w:rsidRDefault="000720A5" w:rsidP="00ED0A7F">
            <w:pPr>
              <w:spacing w:after="0"/>
              <w:rPr>
                <w:rFonts w:asciiTheme="majorHAnsi" w:hAnsiTheme="majorHAnsi"/>
                <w:b/>
                <w:sz w:val="24"/>
                <w:szCs w:val="24"/>
                <w:u w:val="single"/>
              </w:rPr>
            </w:pPr>
          </w:p>
        </w:tc>
      </w:tr>
      <w:tr w:rsidR="000720A5" w:rsidTr="00ED0A7F">
        <w:trPr>
          <w:trHeight w:val="1305"/>
          <w:jc w:val="center"/>
        </w:trPr>
        <w:tc>
          <w:tcPr>
            <w:tcW w:w="3157" w:type="dxa"/>
            <w:gridSpan w:val="2"/>
            <w:vMerge w:val="restart"/>
            <w:vAlign w:val="center"/>
          </w:tcPr>
          <w:p w:rsidR="000720A5" w:rsidRDefault="000720A5" w:rsidP="00ED0A7F">
            <w:pPr>
              <w:spacing w:after="0" w:line="240" w:lineRule="auto"/>
              <w:rPr>
                <w:sz w:val="18"/>
                <w:szCs w:val="18"/>
              </w:rPr>
            </w:pPr>
            <w:r>
              <w:rPr>
                <w:rFonts w:eastAsiaTheme="minorHAnsi"/>
                <w:sz w:val="18"/>
                <w:szCs w:val="18"/>
                <w:lang w:eastAsia="en-US"/>
              </w:rPr>
              <w:object w:dxaOrig="46" w:dyaOrig="44">
                <v:shape id="_x0000_i1281" type="#_x0000_t75" style="width:66.75pt;height:18pt" o:ole="">
                  <v:imagedata r:id="rId143" o:title=""/>
                </v:shape>
                <w:control r:id="rId144" w:name="CheckBox1102322" w:shapeid="_x0000_i1281"/>
              </w:object>
            </w:r>
            <w:r>
              <w:rPr>
                <w:rFonts w:eastAsiaTheme="minorHAnsi"/>
                <w:sz w:val="18"/>
                <w:szCs w:val="18"/>
                <w:lang w:eastAsia="en-US"/>
              </w:rPr>
              <w:object w:dxaOrig="46" w:dyaOrig="44">
                <v:shape id="_x0000_i1283" type="#_x0000_t75" style="width:93.75pt;height:18pt" o:ole="">
                  <v:imagedata r:id="rId145" o:title=""/>
                </v:shape>
                <w:control r:id="rId146" w:name="CheckBox212312" w:shapeid="_x0000_i1283"/>
              </w:object>
            </w:r>
          </w:p>
          <w:p w:rsidR="000720A5" w:rsidRDefault="000720A5" w:rsidP="00ED0A7F">
            <w:pPr>
              <w:spacing w:after="0" w:line="240" w:lineRule="auto"/>
              <w:rPr>
                <w:sz w:val="18"/>
                <w:szCs w:val="18"/>
              </w:rPr>
            </w:pPr>
            <w:r>
              <w:rPr>
                <w:rFonts w:eastAsiaTheme="minorHAnsi"/>
                <w:sz w:val="18"/>
                <w:szCs w:val="18"/>
                <w:lang w:eastAsia="en-US"/>
              </w:rPr>
              <w:object w:dxaOrig="46" w:dyaOrig="44">
                <v:shape id="_x0000_i1285" type="#_x0000_t75" style="width:69.75pt;height:18pt" o:ole="">
                  <v:imagedata r:id="rId147" o:title=""/>
                </v:shape>
                <w:control r:id="rId148" w:name="CheckBox412312" w:shapeid="_x0000_i1285"/>
              </w:object>
            </w:r>
            <w:r>
              <w:rPr>
                <w:rFonts w:eastAsiaTheme="minorHAnsi"/>
                <w:sz w:val="18"/>
                <w:szCs w:val="18"/>
                <w:lang w:eastAsia="en-US"/>
              </w:rPr>
              <w:object w:dxaOrig="46" w:dyaOrig="44">
                <v:shape id="_x0000_i1287" type="#_x0000_t75" style="width:101.25pt;height:18pt" o:ole="">
                  <v:imagedata r:id="rId149" o:title=""/>
                </v:shape>
                <w:control r:id="rId150" w:name="CheckBox512312" w:shapeid="_x0000_i1287"/>
              </w:object>
            </w:r>
            <w:r>
              <w:rPr>
                <w:rFonts w:eastAsiaTheme="minorHAnsi"/>
                <w:sz w:val="18"/>
                <w:szCs w:val="18"/>
                <w:lang w:eastAsia="en-US"/>
              </w:rPr>
              <w:object w:dxaOrig="46" w:dyaOrig="44">
                <v:shape id="_x0000_i1289" type="#_x0000_t75" style="width:107.25pt;height:18pt" o:ole="">
                  <v:imagedata r:id="rId151" o:title=""/>
                </v:shape>
                <w:control r:id="rId152" w:name="CheckBox612312" w:shapeid="_x0000_i1289"/>
              </w:object>
            </w:r>
            <w:r>
              <w:rPr>
                <w:rFonts w:eastAsiaTheme="minorHAnsi"/>
                <w:sz w:val="18"/>
                <w:szCs w:val="18"/>
                <w:lang w:eastAsia="en-US"/>
              </w:rPr>
              <w:object w:dxaOrig="46" w:dyaOrig="44">
                <v:shape id="_x0000_i1291" type="#_x0000_t75" style="width:98.25pt;height:18pt" o:ole="">
                  <v:imagedata r:id="rId153" o:title=""/>
                </v:shape>
                <w:control r:id="rId154" w:name="CheckBox712312" w:shapeid="_x0000_i1291"/>
              </w:object>
            </w:r>
            <w:r>
              <w:rPr>
                <w:rFonts w:eastAsiaTheme="minorHAnsi"/>
                <w:sz w:val="18"/>
                <w:szCs w:val="18"/>
                <w:lang w:eastAsia="en-US"/>
              </w:rPr>
              <w:object w:dxaOrig="46" w:dyaOrig="44">
                <v:shape id="_x0000_i1293" type="#_x0000_t75" style="width:78.75pt;height:18pt" o:ole="">
                  <v:imagedata r:id="rId155" o:title=""/>
                </v:shape>
                <w:control r:id="rId156" w:name="CheckBox812312" w:shapeid="_x0000_i1293"/>
              </w:object>
            </w:r>
            <w:r>
              <w:rPr>
                <w:rFonts w:eastAsiaTheme="minorHAnsi"/>
                <w:sz w:val="18"/>
                <w:szCs w:val="18"/>
                <w:lang w:eastAsia="en-US"/>
              </w:rPr>
              <w:object w:dxaOrig="46" w:dyaOrig="44">
                <v:shape id="_x0000_i1295" type="#_x0000_t75" style="width:144.75pt;height:18pt" o:ole="">
                  <v:imagedata r:id="rId157" o:title=""/>
                </v:shape>
                <w:control r:id="rId158" w:name="CheckBox1012312" w:shapeid="_x0000_i1295"/>
              </w:object>
            </w:r>
            <w:r>
              <w:rPr>
                <w:rFonts w:eastAsiaTheme="minorHAnsi"/>
                <w:sz w:val="18"/>
                <w:szCs w:val="18"/>
                <w:lang w:eastAsia="en-US"/>
              </w:rPr>
              <w:object w:dxaOrig="46" w:dyaOrig="44">
                <v:shape id="_x0000_i1297" type="#_x0000_t75" style="width:116.25pt;height:18pt" o:ole="">
                  <v:imagedata r:id="rId159" o:title=""/>
                </v:shape>
                <w:control r:id="rId160" w:name="CheckBox11023112" w:shapeid="_x0000_i1297"/>
              </w:object>
            </w:r>
            <w:r>
              <w:rPr>
                <w:rFonts w:eastAsiaTheme="minorHAnsi"/>
                <w:sz w:val="18"/>
                <w:szCs w:val="18"/>
                <w:lang w:eastAsia="en-US"/>
              </w:rPr>
              <w:object w:dxaOrig="46" w:dyaOrig="44">
                <v:shape id="_x0000_i1299" type="#_x0000_t75" style="width:108pt;height:18pt" o:ole="">
                  <v:imagedata r:id="rId161" o:title=""/>
                </v:shape>
                <w:control r:id="rId162" w:name="CheckBox1112312" w:shapeid="_x0000_i1299"/>
              </w:object>
            </w:r>
            <w:r>
              <w:rPr>
                <w:rFonts w:eastAsiaTheme="minorHAnsi"/>
                <w:sz w:val="18"/>
                <w:szCs w:val="18"/>
                <w:lang w:eastAsia="en-US"/>
              </w:rPr>
              <w:object w:dxaOrig="46" w:dyaOrig="44">
                <v:shape id="_x0000_i1301" type="#_x0000_t75" style="width:128.25pt;height:18pt" o:ole="">
                  <v:imagedata r:id="rId163" o:title=""/>
                </v:shape>
                <w:control r:id="rId164" w:name="CheckBox11123322" w:shapeid="_x0000_i1301"/>
              </w:object>
            </w:r>
          </w:p>
          <w:p w:rsidR="000720A5" w:rsidRDefault="000720A5" w:rsidP="00ED0A7F">
            <w:pPr>
              <w:spacing w:after="0" w:line="240" w:lineRule="auto"/>
              <w:rPr>
                <w:rFonts w:asciiTheme="majorHAnsi" w:hAnsiTheme="majorHAnsi"/>
                <w:sz w:val="24"/>
                <w:szCs w:val="24"/>
                <w:u w:val="single"/>
              </w:rPr>
            </w:pPr>
            <w:r>
              <w:rPr>
                <w:rFonts w:eastAsiaTheme="minorHAnsi"/>
                <w:sz w:val="18"/>
                <w:szCs w:val="18"/>
                <w:lang w:eastAsia="en-US"/>
              </w:rPr>
              <w:object w:dxaOrig="46" w:dyaOrig="44">
                <v:shape id="_x0000_i1303" type="#_x0000_t75" style="width:108pt;height:18pt" o:ole="">
                  <v:imagedata r:id="rId165" o:title=""/>
                </v:shape>
                <w:control r:id="rId166" w:name="CheckBox111233112" w:shapeid="_x0000_i1303"/>
              </w:object>
            </w:r>
          </w:p>
        </w:tc>
        <w:tc>
          <w:tcPr>
            <w:tcW w:w="3252" w:type="dxa"/>
            <w:gridSpan w:val="2"/>
            <w:vMerge w:val="restart"/>
            <w:shd w:val="clear" w:color="auto" w:fill="auto"/>
            <w:vAlign w:val="center"/>
          </w:tcPr>
          <w:p w:rsidR="000720A5" w:rsidRDefault="000720A5" w:rsidP="00ED0A7F">
            <w:pPr>
              <w:spacing w:after="0"/>
              <w:rPr>
                <w:sz w:val="18"/>
                <w:szCs w:val="18"/>
              </w:rPr>
            </w:pPr>
            <w:r>
              <w:rPr>
                <w:rFonts w:eastAsiaTheme="minorHAnsi"/>
                <w:sz w:val="18"/>
                <w:szCs w:val="18"/>
                <w:lang w:eastAsia="en-US"/>
              </w:rPr>
              <w:object w:dxaOrig="46" w:dyaOrig="44">
                <v:shape id="_x0000_i1305" type="#_x0000_t75" style="width:66pt;height:18pt" o:ole="">
                  <v:imagedata r:id="rId167" o:title=""/>
                </v:shape>
                <w:control r:id="rId168" w:name="CheckBox1412312" w:shapeid="_x0000_i1305"/>
              </w:object>
            </w:r>
          </w:p>
          <w:p w:rsidR="000720A5" w:rsidRPr="006A736F" w:rsidRDefault="000720A5" w:rsidP="00ED0A7F">
            <w:pPr>
              <w:spacing w:after="0"/>
              <w:rPr>
                <w:sz w:val="18"/>
                <w:szCs w:val="18"/>
              </w:rPr>
            </w:pPr>
            <w:r>
              <w:rPr>
                <w:rFonts w:eastAsiaTheme="minorHAnsi"/>
                <w:sz w:val="18"/>
                <w:szCs w:val="18"/>
                <w:lang w:eastAsia="en-US"/>
              </w:rPr>
              <w:object w:dxaOrig="46" w:dyaOrig="44">
                <v:shape id="_x0000_i1307" type="#_x0000_t75" style="width:84pt;height:18pt" o:ole="">
                  <v:imagedata r:id="rId169" o:title=""/>
                </v:shape>
                <w:control r:id="rId170" w:name="CheckBox1512312" w:shapeid="_x0000_i1307"/>
              </w:object>
            </w:r>
            <w:r>
              <w:rPr>
                <w:rFonts w:eastAsiaTheme="minorHAnsi"/>
                <w:sz w:val="18"/>
                <w:szCs w:val="18"/>
                <w:lang w:eastAsia="en-US"/>
              </w:rPr>
              <w:object w:dxaOrig="46" w:dyaOrig="44">
                <v:shape id="_x0000_i1309" type="#_x0000_t75" style="width:102pt;height:18pt" o:ole="">
                  <v:imagedata r:id="rId171" o:title=""/>
                </v:shape>
                <w:control r:id="rId172" w:name="CheckBox1612312" w:shapeid="_x0000_i1309"/>
              </w:object>
            </w:r>
            <w:r>
              <w:rPr>
                <w:rFonts w:eastAsiaTheme="minorHAnsi"/>
                <w:sz w:val="18"/>
                <w:szCs w:val="18"/>
                <w:lang w:eastAsia="en-US"/>
              </w:rPr>
              <w:object w:dxaOrig="46" w:dyaOrig="44">
                <v:shape id="_x0000_i1311" type="#_x0000_t75" style="width:2in;height:18pt" o:ole="">
                  <v:imagedata r:id="rId173" o:title=""/>
                </v:shape>
                <w:control r:id="rId174" w:name="CheckBox1712312" w:shapeid="_x0000_i1311"/>
              </w:object>
            </w:r>
            <w:r>
              <w:rPr>
                <w:rFonts w:eastAsiaTheme="minorHAnsi"/>
                <w:sz w:val="18"/>
                <w:szCs w:val="18"/>
                <w:lang w:eastAsia="en-US"/>
              </w:rPr>
              <w:object w:dxaOrig="46" w:dyaOrig="44">
                <v:shape id="_x0000_i1313" type="#_x0000_t75" style="width:114.75pt;height:18pt" o:ole="">
                  <v:imagedata r:id="rId175" o:title=""/>
                </v:shape>
                <w:control r:id="rId176" w:name="CheckBox1812312" w:shapeid="_x0000_i1313"/>
              </w:object>
            </w:r>
            <w:r>
              <w:rPr>
                <w:rFonts w:eastAsiaTheme="minorHAnsi"/>
                <w:sz w:val="18"/>
                <w:szCs w:val="18"/>
                <w:lang w:eastAsia="en-US"/>
              </w:rPr>
              <w:object w:dxaOrig="46" w:dyaOrig="44">
                <v:shape id="_x0000_i1315" type="#_x0000_t75" style="width:108pt;height:18pt" o:ole="">
                  <v:imagedata r:id="rId177" o:title=""/>
                </v:shape>
                <w:control r:id="rId178" w:name="CheckBox1912332" w:shapeid="_x0000_i1315"/>
              </w:object>
            </w:r>
            <w:r>
              <w:rPr>
                <w:rFonts w:eastAsiaTheme="minorHAnsi"/>
                <w:sz w:val="18"/>
                <w:szCs w:val="18"/>
                <w:lang w:eastAsia="en-US"/>
              </w:rPr>
              <w:object w:dxaOrig="46" w:dyaOrig="44">
                <v:shape id="_x0000_i1317" type="#_x0000_t75" style="width:108pt;height:18pt" o:ole="">
                  <v:imagedata r:id="rId179" o:title=""/>
                </v:shape>
                <w:control r:id="rId180" w:name="CheckBox19123112" w:shapeid="_x0000_i1317"/>
              </w:object>
            </w:r>
            <w:r>
              <w:rPr>
                <w:rFonts w:eastAsiaTheme="minorHAnsi"/>
                <w:sz w:val="18"/>
                <w:szCs w:val="18"/>
                <w:lang w:eastAsia="en-US"/>
              </w:rPr>
              <w:object w:dxaOrig="46" w:dyaOrig="44">
                <v:shape id="_x0000_i1319" type="#_x0000_t75" style="width:108pt;height:18pt" o:ole="">
                  <v:imagedata r:id="rId181" o:title=""/>
                </v:shape>
                <w:control r:id="rId182" w:name="CheckBox19123212" w:shapeid="_x0000_i1319"/>
              </w:object>
            </w:r>
          </w:p>
        </w:tc>
        <w:tc>
          <w:tcPr>
            <w:tcW w:w="2693" w:type="dxa"/>
            <w:gridSpan w:val="2"/>
            <w:shd w:val="clear" w:color="auto" w:fill="auto"/>
            <w:vAlign w:val="center"/>
          </w:tcPr>
          <w:p w:rsidR="000720A5" w:rsidRPr="006043CF" w:rsidRDefault="000720A5" w:rsidP="00ED0A7F">
            <w:pPr>
              <w:spacing w:after="0" w:line="240" w:lineRule="auto"/>
              <w:rPr>
                <w:b/>
                <w:sz w:val="18"/>
                <w:szCs w:val="18"/>
              </w:rPr>
            </w:pPr>
            <w:r w:rsidRPr="006043CF">
              <w:rPr>
                <w:b/>
                <w:sz w:val="18"/>
                <w:szCs w:val="18"/>
              </w:rPr>
              <w:t>Expected number of targets (shots) required</w:t>
            </w:r>
          </w:p>
          <w:p w:rsidR="000720A5" w:rsidRDefault="000720A5" w:rsidP="00ED0A7F">
            <w:pPr>
              <w:rPr>
                <w:rFonts w:asciiTheme="majorHAnsi" w:hAnsiTheme="majorHAnsi"/>
                <w:sz w:val="24"/>
                <w:szCs w:val="24"/>
                <w:u w:val="single"/>
              </w:rPr>
            </w:pPr>
          </w:p>
          <w:p w:rsidR="000720A5" w:rsidRDefault="000720A5" w:rsidP="00ED0A7F">
            <w:pPr>
              <w:rPr>
                <w:rFonts w:asciiTheme="majorHAnsi" w:hAnsiTheme="majorHAnsi"/>
                <w:sz w:val="24"/>
                <w:szCs w:val="24"/>
                <w:u w:val="single"/>
              </w:rPr>
            </w:pPr>
          </w:p>
        </w:tc>
      </w:tr>
      <w:tr w:rsidR="000720A5" w:rsidTr="00ED0A7F">
        <w:trPr>
          <w:trHeight w:val="1030"/>
          <w:jc w:val="center"/>
        </w:trPr>
        <w:tc>
          <w:tcPr>
            <w:tcW w:w="3157" w:type="dxa"/>
            <w:gridSpan w:val="2"/>
            <w:vMerge/>
            <w:tcBorders>
              <w:bottom w:val="single" w:sz="4" w:space="0" w:color="auto"/>
            </w:tcBorders>
            <w:vAlign w:val="center"/>
          </w:tcPr>
          <w:p w:rsidR="000720A5" w:rsidRDefault="000720A5" w:rsidP="00ED0A7F">
            <w:pPr>
              <w:spacing w:after="0" w:line="240" w:lineRule="auto"/>
              <w:ind w:left="30"/>
              <w:rPr>
                <w:sz w:val="18"/>
                <w:szCs w:val="18"/>
              </w:rPr>
            </w:pPr>
          </w:p>
        </w:tc>
        <w:tc>
          <w:tcPr>
            <w:tcW w:w="3252" w:type="dxa"/>
            <w:gridSpan w:val="2"/>
            <w:vMerge/>
            <w:tcBorders>
              <w:bottom w:val="single" w:sz="4" w:space="0" w:color="auto"/>
            </w:tcBorders>
            <w:shd w:val="clear" w:color="auto" w:fill="auto"/>
            <w:vAlign w:val="center"/>
          </w:tcPr>
          <w:p w:rsidR="000720A5" w:rsidRDefault="000720A5" w:rsidP="00ED0A7F">
            <w:pPr>
              <w:spacing w:after="0"/>
              <w:rPr>
                <w:sz w:val="18"/>
                <w:szCs w:val="18"/>
              </w:rPr>
            </w:pPr>
          </w:p>
        </w:tc>
        <w:tc>
          <w:tcPr>
            <w:tcW w:w="2693" w:type="dxa"/>
            <w:gridSpan w:val="2"/>
            <w:vMerge w:val="restart"/>
            <w:tcBorders>
              <w:bottom w:val="single" w:sz="4" w:space="0" w:color="auto"/>
            </w:tcBorders>
            <w:shd w:val="clear" w:color="auto" w:fill="auto"/>
          </w:tcPr>
          <w:p w:rsidR="000720A5" w:rsidRPr="006043CF" w:rsidRDefault="000720A5" w:rsidP="00ED0A7F">
            <w:pPr>
              <w:spacing w:after="0"/>
              <w:rPr>
                <w:b/>
                <w:sz w:val="18"/>
                <w:szCs w:val="18"/>
              </w:rPr>
            </w:pPr>
            <w:r w:rsidRPr="006043CF">
              <w:rPr>
                <w:b/>
                <w:sz w:val="18"/>
                <w:szCs w:val="18"/>
              </w:rPr>
              <w:t>Other details:</w:t>
            </w:r>
          </w:p>
        </w:tc>
      </w:tr>
      <w:tr w:rsidR="000720A5" w:rsidTr="00ED0A7F">
        <w:trPr>
          <w:trHeight w:val="606"/>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bottom w:val="nil"/>
            </w:tcBorders>
            <w:shd w:val="clear" w:color="auto" w:fill="auto"/>
            <w:vAlign w:val="center"/>
          </w:tcPr>
          <w:p w:rsidR="000720A5" w:rsidRPr="005E6D2B" w:rsidRDefault="000720A5" w:rsidP="00ED0A7F">
            <w:pPr>
              <w:spacing w:after="0"/>
              <w:rPr>
                <w:b/>
                <w:sz w:val="18"/>
                <w:szCs w:val="18"/>
              </w:rPr>
            </w:pPr>
            <w:r w:rsidRPr="005E6D2B">
              <w:rPr>
                <w:b/>
                <w:sz w:val="18"/>
                <w:szCs w:val="18"/>
              </w:rPr>
              <w:t>Source</w:t>
            </w:r>
          </w:p>
        </w:tc>
        <w:tc>
          <w:tcPr>
            <w:tcW w:w="2427" w:type="dxa"/>
            <w:vMerge w:val="restart"/>
            <w:tcBorders>
              <w:bottom w:val="nil"/>
            </w:tcBorders>
            <w:shd w:val="clear" w:color="auto" w:fill="auto"/>
            <w:vAlign w:val="center"/>
          </w:tcPr>
          <w:p w:rsidR="000720A5" w:rsidRPr="005E6D2B" w:rsidRDefault="000720A5" w:rsidP="00ED0A7F">
            <w:pPr>
              <w:spacing w:after="0"/>
              <w:rPr>
                <w:b/>
                <w:sz w:val="18"/>
                <w:szCs w:val="18"/>
              </w:rPr>
            </w:pPr>
            <w:r w:rsidRPr="005E6D2B">
              <w:rPr>
                <w:rFonts w:eastAsiaTheme="minorHAnsi"/>
                <w:b/>
                <w:sz w:val="18"/>
                <w:szCs w:val="18"/>
                <w:lang w:eastAsia="en-US"/>
              </w:rPr>
              <w:object w:dxaOrig="46" w:dyaOrig="44">
                <v:shape id="_x0000_i1321" type="#_x0000_t75" style="width:113.25pt;height:15pt" o:ole="">
                  <v:imagedata r:id="rId183" o:title=""/>
                </v:shape>
                <w:control r:id="rId184" w:name="CheckBox1212312" w:shapeid="_x0000_i1321"/>
              </w:object>
            </w:r>
            <w:r w:rsidRPr="005E6D2B">
              <w:rPr>
                <w:rFonts w:eastAsiaTheme="minorHAnsi"/>
                <w:b/>
                <w:sz w:val="18"/>
                <w:szCs w:val="18"/>
                <w:lang w:eastAsia="en-US"/>
              </w:rPr>
              <w:object w:dxaOrig="46" w:dyaOrig="44">
                <v:shape id="_x0000_i1323" type="#_x0000_t75" style="width:96pt;height:18pt" o:ole="">
                  <v:imagedata r:id="rId185" o:title=""/>
                </v:shape>
                <w:control r:id="rId186" w:name="CheckBox1312312" w:shapeid="_x0000_i1323"/>
              </w:object>
            </w:r>
          </w:p>
        </w:tc>
        <w:tc>
          <w:tcPr>
            <w:tcW w:w="2693" w:type="dxa"/>
            <w:gridSpan w:val="2"/>
            <w:vMerge/>
            <w:tcBorders>
              <w:bottom w:val="nil"/>
            </w:tcBorders>
            <w:shd w:val="clear" w:color="auto" w:fill="auto"/>
            <w:vAlign w:val="center"/>
          </w:tcPr>
          <w:p w:rsidR="000720A5" w:rsidRDefault="000720A5" w:rsidP="00ED0A7F">
            <w:pPr>
              <w:rPr>
                <w:rFonts w:asciiTheme="majorHAnsi" w:hAnsiTheme="majorHAnsi"/>
                <w:sz w:val="24"/>
                <w:szCs w:val="24"/>
                <w:u w:val="single"/>
              </w:rPr>
            </w:pPr>
          </w:p>
        </w:tc>
      </w:tr>
      <w:tr w:rsidR="000720A5" w:rsidTr="00ED0A7F">
        <w:trPr>
          <w:gridAfter w:val="1"/>
          <w:wAfter w:w="8" w:type="dxa"/>
          <w:trHeight w:val="220"/>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tcBorders>
              <w:top w:val="nil"/>
            </w:tcBorders>
            <w:shd w:val="clear" w:color="auto" w:fill="auto"/>
            <w:vAlign w:val="center"/>
          </w:tcPr>
          <w:p w:rsidR="000720A5" w:rsidRDefault="000720A5" w:rsidP="00ED0A7F">
            <w:pPr>
              <w:spacing w:after="0"/>
              <w:rPr>
                <w:sz w:val="18"/>
                <w:szCs w:val="18"/>
              </w:rPr>
            </w:pPr>
          </w:p>
        </w:tc>
        <w:tc>
          <w:tcPr>
            <w:tcW w:w="2427" w:type="dxa"/>
            <w:vMerge/>
            <w:tcBorders>
              <w:top w:val="nil"/>
              <w:bottom w:val="single" w:sz="4" w:space="0" w:color="auto"/>
            </w:tcBorders>
            <w:shd w:val="clear" w:color="auto" w:fill="auto"/>
            <w:vAlign w:val="center"/>
          </w:tcPr>
          <w:p w:rsidR="000720A5" w:rsidRDefault="000720A5" w:rsidP="00ED0A7F">
            <w:pPr>
              <w:spacing w:after="0"/>
              <w:rPr>
                <w:sz w:val="18"/>
                <w:szCs w:val="18"/>
              </w:rPr>
            </w:pPr>
          </w:p>
        </w:tc>
        <w:tc>
          <w:tcPr>
            <w:tcW w:w="2685" w:type="dxa"/>
            <w:vMerge w:val="restart"/>
            <w:tcBorders>
              <w:top w:val="nil"/>
              <w:bottom w:val="nil"/>
            </w:tcBorders>
            <w:shd w:val="clear" w:color="auto" w:fill="auto"/>
          </w:tcPr>
          <w:p w:rsidR="000720A5" w:rsidRDefault="000720A5" w:rsidP="00ED0A7F"/>
        </w:tc>
      </w:tr>
      <w:tr w:rsidR="000720A5" w:rsidTr="00ED0A7F">
        <w:trPr>
          <w:gridAfter w:val="1"/>
          <w:wAfter w:w="8" w:type="dxa"/>
          <w:trHeight w:val="220"/>
          <w:jc w:val="center"/>
        </w:trPr>
        <w:tc>
          <w:tcPr>
            <w:tcW w:w="3157" w:type="dxa"/>
            <w:gridSpan w:val="2"/>
            <w:vMerge/>
            <w:vAlign w:val="center"/>
          </w:tcPr>
          <w:p w:rsidR="000720A5" w:rsidRDefault="000720A5" w:rsidP="00ED0A7F">
            <w:pPr>
              <w:spacing w:after="0" w:line="240" w:lineRule="auto"/>
              <w:ind w:left="30"/>
              <w:rPr>
                <w:sz w:val="18"/>
                <w:szCs w:val="18"/>
              </w:rPr>
            </w:pPr>
          </w:p>
        </w:tc>
        <w:tc>
          <w:tcPr>
            <w:tcW w:w="825" w:type="dxa"/>
            <w:vMerge w:val="restart"/>
            <w:shd w:val="clear" w:color="auto" w:fill="auto"/>
            <w:vAlign w:val="center"/>
          </w:tcPr>
          <w:p w:rsidR="000720A5" w:rsidRPr="005E6D2B" w:rsidRDefault="000720A5" w:rsidP="00ED0A7F">
            <w:pPr>
              <w:spacing w:after="0"/>
              <w:rPr>
                <w:b/>
                <w:sz w:val="18"/>
                <w:szCs w:val="18"/>
              </w:rPr>
            </w:pPr>
            <w:r w:rsidRPr="005E6D2B">
              <w:rPr>
                <w:b/>
                <w:sz w:val="18"/>
                <w:szCs w:val="18"/>
              </w:rPr>
              <w:t>Contact details</w:t>
            </w:r>
          </w:p>
        </w:tc>
        <w:tc>
          <w:tcPr>
            <w:tcW w:w="2427" w:type="dxa"/>
            <w:vMerge w:val="restart"/>
            <w:tcBorders>
              <w:top w:val="single" w:sz="4" w:space="0" w:color="auto"/>
            </w:tcBorders>
            <w:shd w:val="clear" w:color="auto" w:fill="auto"/>
            <w:vAlign w:val="center"/>
          </w:tcPr>
          <w:p w:rsidR="000720A5" w:rsidRDefault="000720A5" w:rsidP="00ED0A7F">
            <w:pPr>
              <w:spacing w:after="0"/>
              <w:rPr>
                <w:sz w:val="18"/>
                <w:szCs w:val="18"/>
              </w:rPr>
            </w:pPr>
          </w:p>
          <w:p w:rsidR="000720A5" w:rsidRDefault="000720A5" w:rsidP="00ED0A7F">
            <w:pPr>
              <w:spacing w:after="0"/>
              <w:rPr>
                <w:sz w:val="18"/>
                <w:szCs w:val="18"/>
              </w:rPr>
            </w:pPr>
          </w:p>
          <w:p w:rsidR="000720A5" w:rsidRDefault="000720A5" w:rsidP="00ED0A7F">
            <w:pPr>
              <w:spacing w:after="0"/>
              <w:rPr>
                <w:sz w:val="18"/>
                <w:szCs w:val="18"/>
              </w:rPr>
            </w:pPr>
          </w:p>
        </w:tc>
        <w:tc>
          <w:tcPr>
            <w:tcW w:w="2685" w:type="dxa"/>
            <w:vMerge/>
            <w:tcBorders>
              <w:top w:val="nil"/>
              <w:bottom w:val="nil"/>
            </w:tcBorders>
            <w:shd w:val="clear" w:color="auto" w:fill="auto"/>
          </w:tcPr>
          <w:p w:rsidR="000720A5" w:rsidRDefault="000720A5" w:rsidP="00ED0A7F"/>
        </w:tc>
      </w:tr>
      <w:tr w:rsidR="000720A5" w:rsidTr="00ED0A7F">
        <w:trPr>
          <w:gridAfter w:val="1"/>
          <w:wAfter w:w="8" w:type="dxa"/>
          <w:trHeight w:val="640"/>
          <w:jc w:val="center"/>
        </w:trPr>
        <w:tc>
          <w:tcPr>
            <w:tcW w:w="889" w:type="dxa"/>
            <w:tcBorders>
              <w:bottom w:val="single" w:sz="4" w:space="0" w:color="auto"/>
            </w:tcBorders>
            <w:vAlign w:val="center"/>
          </w:tcPr>
          <w:p w:rsidR="000720A5" w:rsidRDefault="000720A5" w:rsidP="00ED0A7F">
            <w:pPr>
              <w:spacing w:after="0" w:line="240" w:lineRule="auto"/>
              <w:ind w:left="30"/>
              <w:rPr>
                <w:sz w:val="18"/>
                <w:szCs w:val="18"/>
              </w:rPr>
            </w:pPr>
            <w:r w:rsidRPr="005E6D2B">
              <w:rPr>
                <w:b/>
                <w:sz w:val="18"/>
                <w:szCs w:val="18"/>
              </w:rPr>
              <w:t>Material</w:t>
            </w:r>
          </w:p>
        </w:tc>
        <w:tc>
          <w:tcPr>
            <w:tcW w:w="2268" w:type="dxa"/>
            <w:tcBorders>
              <w:bottom w:val="single" w:sz="4" w:space="0" w:color="auto"/>
            </w:tcBorders>
            <w:vAlign w:val="center"/>
          </w:tcPr>
          <w:p w:rsidR="000720A5" w:rsidRDefault="000720A5" w:rsidP="00ED0A7F">
            <w:pPr>
              <w:spacing w:after="0" w:line="240" w:lineRule="auto"/>
              <w:ind w:left="30"/>
              <w:rPr>
                <w:sz w:val="18"/>
                <w:szCs w:val="18"/>
              </w:rPr>
            </w:pPr>
          </w:p>
        </w:tc>
        <w:tc>
          <w:tcPr>
            <w:tcW w:w="825" w:type="dxa"/>
            <w:vMerge/>
            <w:shd w:val="clear" w:color="auto" w:fill="auto"/>
            <w:vAlign w:val="center"/>
          </w:tcPr>
          <w:p w:rsidR="000720A5" w:rsidRPr="005E6D2B" w:rsidRDefault="000720A5" w:rsidP="00ED0A7F">
            <w:pPr>
              <w:spacing w:after="0"/>
              <w:rPr>
                <w:b/>
                <w:sz w:val="18"/>
                <w:szCs w:val="18"/>
              </w:rPr>
            </w:pPr>
          </w:p>
        </w:tc>
        <w:tc>
          <w:tcPr>
            <w:tcW w:w="2427" w:type="dxa"/>
            <w:vMerge/>
            <w:tcBorders>
              <w:bottom w:val="single" w:sz="4" w:space="0" w:color="auto"/>
            </w:tcBorders>
            <w:shd w:val="clear" w:color="auto" w:fill="auto"/>
            <w:vAlign w:val="center"/>
          </w:tcPr>
          <w:p w:rsidR="000720A5" w:rsidRDefault="000720A5" w:rsidP="00ED0A7F">
            <w:pPr>
              <w:spacing w:after="0"/>
              <w:rPr>
                <w:sz w:val="18"/>
                <w:szCs w:val="18"/>
              </w:rPr>
            </w:pPr>
          </w:p>
        </w:tc>
        <w:tc>
          <w:tcPr>
            <w:tcW w:w="2685" w:type="dxa"/>
            <w:vMerge/>
            <w:tcBorders>
              <w:top w:val="nil"/>
              <w:bottom w:val="single" w:sz="4" w:space="0" w:color="auto"/>
            </w:tcBorders>
            <w:shd w:val="clear" w:color="auto" w:fill="auto"/>
          </w:tcPr>
          <w:p w:rsidR="000720A5" w:rsidRDefault="000720A5" w:rsidP="00ED0A7F"/>
        </w:tc>
      </w:tr>
    </w:tbl>
    <w:p w:rsidR="000720A5" w:rsidRDefault="000720A5" w:rsidP="000720A5">
      <w:pPr>
        <w:spacing w:after="0" w:line="240" w:lineRule="auto"/>
        <w:rPr>
          <w:rFonts w:asciiTheme="majorHAnsi" w:hAnsiTheme="majorHAnsi"/>
          <w:sz w:val="24"/>
          <w:szCs w:val="24"/>
          <w:u w:val="single"/>
        </w:rPr>
      </w:pPr>
    </w:p>
    <w:p w:rsidR="000720A5" w:rsidRDefault="000720A5" w:rsidP="000720A5">
      <w:pPr>
        <w:spacing w:after="0" w:line="240" w:lineRule="auto"/>
        <w:rPr>
          <w:rFonts w:asciiTheme="majorHAnsi" w:hAnsiTheme="majorHAnsi"/>
          <w:sz w:val="24"/>
          <w:szCs w:val="24"/>
          <w:u w:val="single"/>
        </w:rPr>
      </w:pPr>
    </w:p>
    <w:p w:rsidR="000720A5" w:rsidRDefault="000720A5" w:rsidP="000720A5">
      <w:pPr>
        <w:spacing w:after="0" w:line="240" w:lineRule="auto"/>
        <w:rPr>
          <w:rFonts w:asciiTheme="majorHAnsi" w:hAnsiTheme="majorHAnsi"/>
          <w:sz w:val="24"/>
          <w:szCs w:val="24"/>
          <w:u w:val="single"/>
        </w:rPr>
      </w:pPr>
    </w:p>
    <w:p w:rsidR="000720A5" w:rsidRDefault="000720A5" w:rsidP="000720A5">
      <w:pPr>
        <w:spacing w:after="0" w:line="240" w:lineRule="auto"/>
        <w:rPr>
          <w:b/>
        </w:rPr>
      </w:pPr>
      <w:r w:rsidRPr="00A8139F">
        <w:rPr>
          <w:b/>
        </w:rPr>
        <w:t>Multi-target Geometry</w:t>
      </w:r>
    </w:p>
    <w:p w:rsidR="000720A5" w:rsidRPr="00A8139F" w:rsidRDefault="000720A5" w:rsidP="000720A5">
      <w:pPr>
        <w:spacing w:after="0" w:line="240" w:lineRule="auto"/>
        <w:rPr>
          <w:b/>
        </w:rPr>
      </w:pPr>
    </w:p>
    <w:p w:rsidR="000720A5" w:rsidRDefault="000720A5" w:rsidP="000720A5">
      <w:pPr>
        <w:spacing w:after="0" w:line="240" w:lineRule="auto"/>
        <w:jc w:val="both"/>
        <w:rPr>
          <w:sz w:val="20"/>
          <w:szCs w:val="20"/>
          <w:lang w:val="en-US"/>
        </w:rPr>
      </w:pPr>
      <w:r>
        <w:rPr>
          <w:sz w:val="20"/>
          <w:szCs w:val="20"/>
          <w:lang w:val="en-US"/>
        </w:rPr>
        <w:t>Please supply a</w:t>
      </w:r>
      <w:r w:rsidRPr="00946B4C">
        <w:rPr>
          <w:sz w:val="20"/>
          <w:szCs w:val="20"/>
          <w:lang w:val="en-US"/>
        </w:rPr>
        <w:t xml:space="preserve"> simple sketch</w:t>
      </w:r>
      <w:r>
        <w:rPr>
          <w:sz w:val="20"/>
          <w:szCs w:val="20"/>
          <w:lang w:val="en-US"/>
        </w:rPr>
        <w:t xml:space="preserve"> (indicating critical dimensions)</w:t>
      </w:r>
      <w:r w:rsidRPr="00946B4C">
        <w:rPr>
          <w:sz w:val="20"/>
          <w:szCs w:val="20"/>
          <w:lang w:val="en-US"/>
        </w:rPr>
        <w:t xml:space="preserve"> </w:t>
      </w:r>
      <w:r>
        <w:rPr>
          <w:sz w:val="20"/>
          <w:szCs w:val="20"/>
          <w:lang w:val="en-US"/>
        </w:rPr>
        <w:t>for</w:t>
      </w:r>
      <w:r w:rsidRPr="00946B4C">
        <w:rPr>
          <w:sz w:val="20"/>
          <w:szCs w:val="20"/>
          <w:lang w:val="en-US"/>
        </w:rPr>
        <w:t xml:space="preserve"> any complicated or new requirements which RAL are</w:t>
      </w:r>
      <w:r>
        <w:rPr>
          <w:sz w:val="20"/>
          <w:szCs w:val="20"/>
          <w:lang w:val="en-US"/>
        </w:rPr>
        <w:t xml:space="preserve"> requested</w:t>
      </w:r>
      <w:r w:rsidRPr="00946B4C">
        <w:rPr>
          <w:sz w:val="20"/>
          <w:szCs w:val="20"/>
          <w:lang w:val="en-US"/>
        </w:rPr>
        <w:t xml:space="preserve"> to provide</w:t>
      </w:r>
      <w:r>
        <w:rPr>
          <w:sz w:val="20"/>
          <w:szCs w:val="20"/>
          <w:lang w:val="en-US"/>
        </w:rPr>
        <w:t xml:space="preserve">. </w:t>
      </w:r>
      <w:r w:rsidRPr="00946B4C">
        <w:rPr>
          <w:sz w:val="20"/>
          <w:szCs w:val="20"/>
          <w:lang w:val="en-US"/>
        </w:rPr>
        <w:t xml:space="preserve">Attach additional information on an extra sheet if necessary. </w:t>
      </w:r>
      <w:r>
        <w:rPr>
          <w:sz w:val="20"/>
          <w:szCs w:val="20"/>
          <w:lang w:val="en-US"/>
        </w:rPr>
        <w:t>If targets are to be provided by an external source please provide a contact so that the CLF target fabrication group can contact the fabricator to ensure that the target is compatible with the experimental design.</w:t>
      </w:r>
    </w:p>
    <w:p w:rsidR="000720A5" w:rsidRDefault="000720A5" w:rsidP="000720A5">
      <w:r>
        <w:br w:type="page"/>
      </w:r>
    </w:p>
    <w:p w:rsidR="000720A5" w:rsidRPr="00D75DE6" w:rsidRDefault="000720A5" w:rsidP="000720A5">
      <w:pPr>
        <w:spacing w:after="120"/>
        <w:jc w:val="both"/>
        <w:rPr>
          <w:b/>
          <w:u w:val="single"/>
        </w:rPr>
      </w:pPr>
      <w:r w:rsidRPr="00D75DE6">
        <w:rPr>
          <w:b/>
          <w:u w:val="single"/>
        </w:rPr>
        <w:lastRenderedPageBreak/>
        <w:t xml:space="preserve">Part </w:t>
      </w:r>
      <w:r>
        <w:rPr>
          <w:b/>
          <w:u w:val="single"/>
        </w:rPr>
        <w:t>2</w:t>
      </w:r>
      <w:r w:rsidRPr="00D75DE6">
        <w:rPr>
          <w:b/>
          <w:u w:val="single"/>
        </w:rPr>
        <w:t xml:space="preserve">. </w:t>
      </w:r>
      <w:r>
        <w:rPr>
          <w:b/>
          <w:u w:val="single"/>
        </w:rPr>
        <w:t>Characterisation:</w:t>
      </w:r>
    </w:p>
    <w:tbl>
      <w:tblPr>
        <w:tblStyle w:val="TableGrid"/>
        <w:tblW w:w="10207" w:type="dxa"/>
        <w:tblInd w:w="108" w:type="dxa"/>
        <w:tblLook w:val="04A0" w:firstRow="1" w:lastRow="0" w:firstColumn="1" w:lastColumn="0" w:noHBand="0" w:noVBand="1"/>
      </w:tblPr>
      <w:tblGrid>
        <w:gridCol w:w="1985"/>
        <w:gridCol w:w="8222"/>
      </w:tblGrid>
      <w:tr w:rsidR="000720A5" w:rsidTr="000720A5">
        <w:trPr>
          <w:trHeight w:val="220"/>
        </w:trPr>
        <w:tc>
          <w:tcPr>
            <w:tcW w:w="1985" w:type="dxa"/>
          </w:tcPr>
          <w:p w:rsidR="000720A5" w:rsidRPr="00E27A72" w:rsidRDefault="000720A5" w:rsidP="00ED0A7F">
            <w:pPr>
              <w:rPr>
                <w:sz w:val="18"/>
                <w:szCs w:val="18"/>
              </w:rPr>
            </w:pPr>
            <w:r w:rsidRPr="00E27A72">
              <w:rPr>
                <w:sz w:val="18"/>
                <w:szCs w:val="18"/>
              </w:rPr>
              <w:t xml:space="preserve">Target </w:t>
            </w:r>
            <w:r>
              <w:rPr>
                <w:sz w:val="18"/>
                <w:szCs w:val="18"/>
              </w:rPr>
              <w:t xml:space="preserve">type </w:t>
            </w:r>
            <w:r w:rsidRPr="00E27A72">
              <w:rPr>
                <w:sz w:val="18"/>
                <w:szCs w:val="18"/>
              </w:rPr>
              <w:t>1</w:t>
            </w:r>
          </w:p>
        </w:tc>
        <w:tc>
          <w:tcPr>
            <w:tcW w:w="8222" w:type="dxa"/>
          </w:tcPr>
          <w:p w:rsidR="000720A5" w:rsidRDefault="000720A5" w:rsidP="00ED0A7F">
            <w:pPr>
              <w:rPr>
                <w:sz w:val="18"/>
                <w:szCs w:val="18"/>
              </w:rPr>
            </w:pPr>
            <w:r w:rsidRPr="00E27A72">
              <w:rPr>
                <w:sz w:val="18"/>
                <w:szCs w:val="18"/>
              </w:rPr>
              <w:t>Details</w:t>
            </w:r>
            <w:r>
              <w:rPr>
                <w:sz w:val="18"/>
                <w:szCs w:val="18"/>
              </w:rPr>
              <w:t xml:space="preserve">: </w:t>
            </w:r>
          </w:p>
          <w:p w:rsidR="000720A5" w:rsidRPr="00E27A72" w:rsidRDefault="000720A5" w:rsidP="00ED0A7F">
            <w:pPr>
              <w:rPr>
                <w:sz w:val="18"/>
                <w:szCs w:val="18"/>
              </w:rPr>
            </w:pPr>
          </w:p>
        </w:tc>
      </w:tr>
      <w:tr w:rsidR="000720A5" w:rsidTr="000720A5">
        <w:trPr>
          <w:trHeight w:val="220"/>
        </w:trPr>
        <w:tc>
          <w:tcPr>
            <w:tcW w:w="1985" w:type="dxa"/>
          </w:tcPr>
          <w:p w:rsidR="000720A5" w:rsidRPr="00E27A72" w:rsidRDefault="000720A5" w:rsidP="00ED0A7F">
            <w:pPr>
              <w:rPr>
                <w:sz w:val="18"/>
                <w:szCs w:val="18"/>
              </w:rPr>
            </w:pPr>
            <w:r w:rsidRPr="00E27A72">
              <w:rPr>
                <w:sz w:val="18"/>
                <w:szCs w:val="18"/>
              </w:rPr>
              <w:t xml:space="preserve">Target </w:t>
            </w:r>
            <w:r>
              <w:rPr>
                <w:sz w:val="18"/>
                <w:szCs w:val="18"/>
              </w:rPr>
              <w:t xml:space="preserve">type </w:t>
            </w:r>
            <w:r w:rsidRPr="00E27A72">
              <w:rPr>
                <w:sz w:val="18"/>
                <w:szCs w:val="18"/>
              </w:rPr>
              <w:t>2</w:t>
            </w:r>
          </w:p>
        </w:tc>
        <w:tc>
          <w:tcPr>
            <w:tcW w:w="8222" w:type="dxa"/>
          </w:tcPr>
          <w:p w:rsidR="000720A5" w:rsidRDefault="000720A5" w:rsidP="00ED0A7F">
            <w:pPr>
              <w:rPr>
                <w:sz w:val="18"/>
                <w:szCs w:val="18"/>
              </w:rPr>
            </w:pPr>
            <w:r w:rsidRPr="00E27A72">
              <w:rPr>
                <w:sz w:val="18"/>
                <w:szCs w:val="18"/>
              </w:rPr>
              <w:t>Details</w:t>
            </w:r>
            <w:r>
              <w:rPr>
                <w:sz w:val="18"/>
                <w:szCs w:val="18"/>
              </w:rPr>
              <w:t xml:space="preserve">: </w:t>
            </w:r>
          </w:p>
          <w:p w:rsidR="000720A5" w:rsidRDefault="000720A5" w:rsidP="00ED0A7F">
            <w:pPr>
              <w:rPr>
                <w:sz w:val="18"/>
                <w:szCs w:val="18"/>
                <w:u w:val="single"/>
              </w:rPr>
            </w:pPr>
          </w:p>
        </w:tc>
      </w:tr>
      <w:tr w:rsidR="000720A5" w:rsidTr="000720A5">
        <w:trPr>
          <w:trHeight w:val="220"/>
        </w:trPr>
        <w:tc>
          <w:tcPr>
            <w:tcW w:w="1985" w:type="dxa"/>
          </w:tcPr>
          <w:p w:rsidR="000720A5" w:rsidRPr="00E27A72" w:rsidRDefault="000720A5" w:rsidP="00ED0A7F">
            <w:pPr>
              <w:rPr>
                <w:sz w:val="18"/>
                <w:szCs w:val="18"/>
              </w:rPr>
            </w:pPr>
            <w:r w:rsidRPr="00E27A72">
              <w:rPr>
                <w:sz w:val="18"/>
                <w:szCs w:val="18"/>
              </w:rPr>
              <w:t xml:space="preserve">Target </w:t>
            </w:r>
            <w:r>
              <w:rPr>
                <w:sz w:val="18"/>
                <w:szCs w:val="18"/>
              </w:rPr>
              <w:t xml:space="preserve">type </w:t>
            </w:r>
            <w:r w:rsidRPr="00E27A72">
              <w:rPr>
                <w:sz w:val="18"/>
                <w:szCs w:val="18"/>
              </w:rPr>
              <w:t>3</w:t>
            </w:r>
          </w:p>
        </w:tc>
        <w:tc>
          <w:tcPr>
            <w:tcW w:w="8222" w:type="dxa"/>
          </w:tcPr>
          <w:p w:rsidR="000720A5" w:rsidRDefault="000720A5" w:rsidP="00ED0A7F">
            <w:pPr>
              <w:rPr>
                <w:sz w:val="18"/>
                <w:szCs w:val="18"/>
              </w:rPr>
            </w:pPr>
            <w:r w:rsidRPr="00E27A72">
              <w:rPr>
                <w:sz w:val="18"/>
                <w:szCs w:val="18"/>
              </w:rPr>
              <w:t>Details</w:t>
            </w:r>
            <w:r>
              <w:rPr>
                <w:sz w:val="18"/>
                <w:szCs w:val="18"/>
              </w:rPr>
              <w:t xml:space="preserve">: </w:t>
            </w:r>
          </w:p>
          <w:p w:rsidR="000720A5" w:rsidRDefault="000720A5" w:rsidP="00ED0A7F">
            <w:pPr>
              <w:rPr>
                <w:sz w:val="18"/>
                <w:szCs w:val="18"/>
                <w:u w:val="single"/>
              </w:rPr>
            </w:pPr>
          </w:p>
        </w:tc>
      </w:tr>
      <w:tr w:rsidR="000720A5" w:rsidTr="000720A5">
        <w:trPr>
          <w:trHeight w:val="220"/>
        </w:trPr>
        <w:tc>
          <w:tcPr>
            <w:tcW w:w="1985" w:type="dxa"/>
          </w:tcPr>
          <w:p w:rsidR="000720A5" w:rsidRPr="00E27A72" w:rsidRDefault="000720A5" w:rsidP="00ED0A7F">
            <w:pPr>
              <w:rPr>
                <w:sz w:val="18"/>
                <w:szCs w:val="18"/>
              </w:rPr>
            </w:pPr>
            <w:r w:rsidRPr="00E27A72">
              <w:rPr>
                <w:sz w:val="18"/>
                <w:szCs w:val="18"/>
              </w:rPr>
              <w:t xml:space="preserve">Target </w:t>
            </w:r>
            <w:r>
              <w:rPr>
                <w:sz w:val="18"/>
                <w:szCs w:val="18"/>
              </w:rPr>
              <w:t xml:space="preserve">type </w:t>
            </w:r>
            <w:r w:rsidRPr="00E27A72">
              <w:rPr>
                <w:sz w:val="18"/>
                <w:szCs w:val="18"/>
              </w:rPr>
              <w:t>4</w:t>
            </w:r>
          </w:p>
        </w:tc>
        <w:tc>
          <w:tcPr>
            <w:tcW w:w="8222" w:type="dxa"/>
          </w:tcPr>
          <w:p w:rsidR="000720A5" w:rsidRDefault="000720A5" w:rsidP="00ED0A7F">
            <w:pPr>
              <w:rPr>
                <w:sz w:val="18"/>
                <w:szCs w:val="18"/>
              </w:rPr>
            </w:pPr>
            <w:r w:rsidRPr="00E27A72">
              <w:rPr>
                <w:sz w:val="18"/>
                <w:szCs w:val="18"/>
              </w:rPr>
              <w:t>Details</w:t>
            </w:r>
            <w:r>
              <w:rPr>
                <w:sz w:val="18"/>
                <w:szCs w:val="18"/>
              </w:rPr>
              <w:t xml:space="preserve">: </w:t>
            </w:r>
          </w:p>
          <w:p w:rsidR="000720A5" w:rsidRDefault="000720A5" w:rsidP="00ED0A7F">
            <w:pPr>
              <w:rPr>
                <w:sz w:val="18"/>
                <w:szCs w:val="18"/>
                <w:u w:val="single"/>
              </w:rPr>
            </w:pPr>
          </w:p>
        </w:tc>
      </w:tr>
    </w:tbl>
    <w:p w:rsidR="000720A5" w:rsidRDefault="000720A5" w:rsidP="000720A5">
      <w:pPr>
        <w:spacing w:after="0" w:line="240" w:lineRule="auto"/>
        <w:rPr>
          <w:rFonts w:asciiTheme="majorHAnsi" w:hAnsiTheme="majorHAnsi"/>
          <w:sz w:val="24"/>
          <w:szCs w:val="24"/>
          <w:u w:val="single"/>
        </w:rPr>
      </w:pPr>
    </w:p>
    <w:p w:rsidR="000720A5" w:rsidRPr="00D75DE6" w:rsidRDefault="000720A5" w:rsidP="000720A5">
      <w:pPr>
        <w:spacing w:after="0"/>
        <w:jc w:val="both"/>
        <w:rPr>
          <w:b/>
          <w:u w:val="single"/>
        </w:rPr>
      </w:pPr>
      <w:r w:rsidRPr="00D75DE6">
        <w:rPr>
          <w:b/>
          <w:u w:val="single"/>
        </w:rPr>
        <w:t xml:space="preserve">Part </w:t>
      </w:r>
      <w:r>
        <w:rPr>
          <w:b/>
          <w:u w:val="single"/>
        </w:rPr>
        <w:t>3</w:t>
      </w:r>
      <w:r w:rsidRPr="00D75DE6">
        <w:rPr>
          <w:b/>
          <w:u w:val="single"/>
        </w:rPr>
        <w:t xml:space="preserve">. </w:t>
      </w:r>
      <w:r>
        <w:rPr>
          <w:b/>
          <w:u w:val="single"/>
        </w:rPr>
        <w:t>Pinhole Requirements:</w:t>
      </w:r>
    </w:p>
    <w:tbl>
      <w:tblPr>
        <w:tblStyle w:val="TableGrid"/>
        <w:tblpPr w:leftFromText="180" w:rightFromText="180" w:vertAnchor="text" w:horzAnchor="margin" w:tblpX="148" w:tblpY="214"/>
        <w:tblW w:w="9180" w:type="dxa"/>
        <w:tblLook w:val="04A0" w:firstRow="1" w:lastRow="0" w:firstColumn="1" w:lastColumn="0" w:noHBand="0" w:noVBand="1"/>
      </w:tblPr>
      <w:tblGrid>
        <w:gridCol w:w="491"/>
        <w:gridCol w:w="2856"/>
        <w:gridCol w:w="5833"/>
      </w:tblGrid>
      <w:tr w:rsidR="000720A5" w:rsidTr="00ED0A7F">
        <w:trPr>
          <w:trHeight w:val="1552"/>
        </w:trPr>
        <w:tc>
          <w:tcPr>
            <w:tcW w:w="491" w:type="dxa"/>
            <w:vAlign w:val="center"/>
          </w:tcPr>
          <w:p w:rsidR="000720A5" w:rsidRDefault="000720A5" w:rsidP="00ED0A7F">
            <w:pPr>
              <w:rPr>
                <w:sz w:val="18"/>
                <w:szCs w:val="18"/>
              </w:rPr>
            </w:pPr>
            <w:r>
              <w:rPr>
                <w:sz w:val="18"/>
                <w:szCs w:val="18"/>
              </w:rPr>
              <w:t>1</w:t>
            </w:r>
          </w:p>
        </w:tc>
        <w:tc>
          <w:tcPr>
            <w:tcW w:w="2856" w:type="dxa"/>
            <w:vAlign w:val="center"/>
          </w:tcPr>
          <w:p w:rsidR="000720A5" w:rsidRDefault="000720A5" w:rsidP="00ED0A7F">
            <w:pPr>
              <w:rPr>
                <w:sz w:val="18"/>
                <w:szCs w:val="18"/>
              </w:rPr>
            </w:pPr>
            <w:r>
              <w:rPr>
                <w:rFonts w:eastAsiaTheme="minorHAnsi"/>
                <w:sz w:val="18"/>
                <w:szCs w:val="18"/>
                <w:lang w:eastAsia="en-US"/>
              </w:rPr>
              <w:object w:dxaOrig="46" w:dyaOrig="44">
                <v:shape id="_x0000_i1325" type="#_x0000_t75" style="width:92.25pt;height:18pt" o:ole="">
                  <v:imagedata r:id="rId187" o:title=""/>
                </v:shape>
                <w:control r:id="rId188" w:name="CheckBox1" w:shapeid="_x0000_i1325"/>
              </w:object>
            </w:r>
            <w:r>
              <w:rPr>
                <w:rFonts w:eastAsiaTheme="minorHAnsi"/>
                <w:sz w:val="18"/>
                <w:szCs w:val="18"/>
                <w:lang w:eastAsia="en-US"/>
              </w:rPr>
              <w:object w:dxaOrig="46" w:dyaOrig="44">
                <v:shape id="_x0000_i1327" type="#_x0000_t75" style="width:126pt;height:18pt" o:ole="">
                  <v:imagedata r:id="rId189" o:title=""/>
                </v:shape>
                <w:control r:id="rId190" w:name="CheckBox2" w:shapeid="_x0000_i1327"/>
              </w:object>
            </w:r>
            <w:r>
              <w:rPr>
                <w:rFonts w:eastAsiaTheme="minorHAnsi"/>
                <w:sz w:val="18"/>
                <w:szCs w:val="18"/>
                <w:lang w:eastAsia="en-US"/>
              </w:rPr>
              <w:object w:dxaOrig="46" w:dyaOrig="44">
                <v:shape id="_x0000_i1329" type="#_x0000_t75" style="width:132pt;height:18pt" o:ole="">
                  <v:imagedata r:id="rId191" o:title=""/>
                </v:shape>
                <w:control r:id="rId192" w:name="CheckBox3" w:shapeid="_x0000_i1329"/>
              </w:object>
            </w:r>
          </w:p>
          <w:p w:rsidR="000720A5" w:rsidRPr="00FE001E" w:rsidRDefault="000720A5" w:rsidP="00ED0A7F">
            <w:pPr>
              <w:rPr>
                <w:sz w:val="18"/>
                <w:szCs w:val="18"/>
              </w:rPr>
            </w:pPr>
            <w:r>
              <w:rPr>
                <w:rFonts w:eastAsiaTheme="minorHAnsi"/>
                <w:sz w:val="18"/>
                <w:szCs w:val="18"/>
                <w:lang w:eastAsia="en-US"/>
              </w:rPr>
              <w:object w:dxaOrig="46" w:dyaOrig="44">
                <v:shape id="_x0000_i1331" type="#_x0000_t75" style="width:108pt;height:18pt" o:ole="">
                  <v:imagedata r:id="rId193" o:title=""/>
                </v:shape>
                <w:control r:id="rId194" w:name="CheckBox4" w:shapeid="_x0000_i1331"/>
              </w:object>
            </w:r>
          </w:p>
        </w:tc>
        <w:tc>
          <w:tcPr>
            <w:tcW w:w="5833" w:type="dxa"/>
          </w:tcPr>
          <w:p w:rsidR="000720A5" w:rsidRDefault="000720A5" w:rsidP="00ED0A7F">
            <w:pPr>
              <w:rPr>
                <w:sz w:val="18"/>
                <w:szCs w:val="18"/>
              </w:rPr>
            </w:pPr>
          </w:p>
          <w:p w:rsidR="000720A5" w:rsidRPr="00FE001E" w:rsidRDefault="000720A5" w:rsidP="00ED0A7F">
            <w:pPr>
              <w:rPr>
                <w:sz w:val="18"/>
                <w:szCs w:val="18"/>
              </w:rPr>
            </w:pPr>
            <w:r w:rsidRPr="00FE001E">
              <w:rPr>
                <w:sz w:val="18"/>
                <w:szCs w:val="18"/>
              </w:rPr>
              <w:t>Details (</w:t>
            </w:r>
            <w:r>
              <w:rPr>
                <w:sz w:val="18"/>
                <w:szCs w:val="18"/>
              </w:rPr>
              <w:t>diameter, filtering of individual pinholes</w:t>
            </w:r>
            <w:r w:rsidRPr="00FE001E">
              <w:rPr>
                <w:sz w:val="18"/>
                <w:szCs w:val="18"/>
              </w:rPr>
              <w:t>):</w:t>
            </w:r>
            <w:r>
              <w:rPr>
                <w:sz w:val="18"/>
                <w:szCs w:val="18"/>
              </w:rPr>
              <w:t xml:space="preserve"> </w:t>
            </w:r>
          </w:p>
        </w:tc>
      </w:tr>
      <w:tr w:rsidR="000720A5" w:rsidTr="00ED0A7F">
        <w:trPr>
          <w:trHeight w:val="1545"/>
        </w:trPr>
        <w:tc>
          <w:tcPr>
            <w:tcW w:w="491" w:type="dxa"/>
            <w:vAlign w:val="center"/>
          </w:tcPr>
          <w:p w:rsidR="000720A5" w:rsidRDefault="000720A5" w:rsidP="00ED0A7F">
            <w:pPr>
              <w:rPr>
                <w:sz w:val="18"/>
                <w:szCs w:val="18"/>
              </w:rPr>
            </w:pPr>
            <w:r>
              <w:rPr>
                <w:sz w:val="18"/>
                <w:szCs w:val="18"/>
              </w:rPr>
              <w:t>2</w:t>
            </w:r>
          </w:p>
        </w:tc>
        <w:tc>
          <w:tcPr>
            <w:tcW w:w="2856" w:type="dxa"/>
            <w:vAlign w:val="center"/>
          </w:tcPr>
          <w:p w:rsidR="000720A5" w:rsidRDefault="000720A5" w:rsidP="00ED0A7F">
            <w:pPr>
              <w:rPr>
                <w:sz w:val="18"/>
                <w:szCs w:val="18"/>
              </w:rPr>
            </w:pPr>
            <w:r>
              <w:rPr>
                <w:rFonts w:eastAsiaTheme="minorHAnsi"/>
                <w:sz w:val="18"/>
                <w:szCs w:val="18"/>
                <w:lang w:eastAsia="en-US"/>
              </w:rPr>
              <w:object w:dxaOrig="46" w:dyaOrig="44">
                <v:shape id="_x0000_i1333" type="#_x0000_t75" style="width:92.25pt;height:18pt" o:ole="">
                  <v:imagedata r:id="rId195" o:title=""/>
                </v:shape>
                <w:control r:id="rId196" w:name="CheckBox11" w:shapeid="_x0000_i1333"/>
              </w:object>
            </w:r>
            <w:r>
              <w:rPr>
                <w:rFonts w:eastAsiaTheme="minorHAnsi"/>
                <w:sz w:val="18"/>
                <w:szCs w:val="18"/>
                <w:lang w:eastAsia="en-US"/>
              </w:rPr>
              <w:object w:dxaOrig="46" w:dyaOrig="44">
                <v:shape id="_x0000_i1335" type="#_x0000_t75" style="width:126pt;height:18pt" o:ole="">
                  <v:imagedata r:id="rId197" o:title=""/>
                </v:shape>
                <w:control r:id="rId198" w:name="CheckBox21" w:shapeid="_x0000_i1335"/>
              </w:object>
            </w:r>
            <w:r>
              <w:rPr>
                <w:rFonts w:eastAsiaTheme="minorHAnsi"/>
                <w:sz w:val="18"/>
                <w:szCs w:val="18"/>
                <w:lang w:eastAsia="en-US"/>
              </w:rPr>
              <w:object w:dxaOrig="46" w:dyaOrig="44">
                <v:shape id="_x0000_i1337" type="#_x0000_t75" style="width:132pt;height:18pt" o:ole="">
                  <v:imagedata r:id="rId199" o:title=""/>
                </v:shape>
                <w:control r:id="rId200" w:name="CheckBox31" w:shapeid="_x0000_i1337"/>
              </w:object>
            </w:r>
          </w:p>
          <w:p w:rsidR="000720A5" w:rsidRPr="00FE001E" w:rsidRDefault="000720A5" w:rsidP="00ED0A7F">
            <w:pPr>
              <w:rPr>
                <w:sz w:val="18"/>
                <w:szCs w:val="18"/>
              </w:rPr>
            </w:pPr>
            <w:r>
              <w:rPr>
                <w:rFonts w:eastAsiaTheme="minorHAnsi"/>
                <w:sz w:val="18"/>
                <w:szCs w:val="18"/>
                <w:lang w:eastAsia="en-US"/>
              </w:rPr>
              <w:object w:dxaOrig="46" w:dyaOrig="44">
                <v:shape id="_x0000_i1339" type="#_x0000_t75" style="width:108pt;height:18pt" o:ole="">
                  <v:imagedata r:id="rId201" o:title=""/>
                </v:shape>
                <w:control r:id="rId202" w:name="CheckBox41" w:shapeid="_x0000_i1339"/>
              </w:object>
            </w:r>
          </w:p>
        </w:tc>
        <w:tc>
          <w:tcPr>
            <w:tcW w:w="5833" w:type="dxa"/>
          </w:tcPr>
          <w:p w:rsidR="000720A5" w:rsidRDefault="000720A5" w:rsidP="00ED0A7F">
            <w:pPr>
              <w:rPr>
                <w:sz w:val="18"/>
                <w:szCs w:val="18"/>
              </w:rPr>
            </w:pPr>
          </w:p>
          <w:p w:rsidR="000720A5" w:rsidRPr="00FE001E" w:rsidRDefault="000720A5" w:rsidP="00ED0A7F">
            <w:pPr>
              <w:rPr>
                <w:sz w:val="18"/>
                <w:szCs w:val="18"/>
              </w:rPr>
            </w:pPr>
            <w:r w:rsidRPr="00FE001E">
              <w:rPr>
                <w:sz w:val="18"/>
                <w:szCs w:val="18"/>
              </w:rPr>
              <w:t>Details (</w:t>
            </w:r>
            <w:r>
              <w:rPr>
                <w:sz w:val="18"/>
                <w:szCs w:val="18"/>
              </w:rPr>
              <w:t>diameter, filtering of individual pinholes</w:t>
            </w:r>
            <w:r w:rsidRPr="00FE001E">
              <w:rPr>
                <w:sz w:val="18"/>
                <w:szCs w:val="18"/>
              </w:rPr>
              <w:t>):</w:t>
            </w:r>
            <w:r>
              <w:rPr>
                <w:sz w:val="18"/>
                <w:szCs w:val="18"/>
              </w:rPr>
              <w:t xml:space="preserve"> </w:t>
            </w:r>
          </w:p>
        </w:tc>
      </w:tr>
      <w:tr w:rsidR="000720A5" w:rsidTr="00ED0A7F">
        <w:trPr>
          <w:trHeight w:val="1545"/>
        </w:trPr>
        <w:tc>
          <w:tcPr>
            <w:tcW w:w="491" w:type="dxa"/>
            <w:vAlign w:val="center"/>
          </w:tcPr>
          <w:p w:rsidR="000720A5" w:rsidRDefault="000720A5" w:rsidP="00ED0A7F">
            <w:pPr>
              <w:rPr>
                <w:sz w:val="18"/>
                <w:szCs w:val="18"/>
              </w:rPr>
            </w:pPr>
            <w:r>
              <w:rPr>
                <w:sz w:val="18"/>
                <w:szCs w:val="18"/>
              </w:rPr>
              <w:t>3</w:t>
            </w:r>
          </w:p>
        </w:tc>
        <w:tc>
          <w:tcPr>
            <w:tcW w:w="2856" w:type="dxa"/>
            <w:vAlign w:val="center"/>
          </w:tcPr>
          <w:p w:rsidR="000720A5" w:rsidRDefault="000720A5" w:rsidP="00ED0A7F">
            <w:pPr>
              <w:rPr>
                <w:sz w:val="18"/>
                <w:szCs w:val="18"/>
              </w:rPr>
            </w:pPr>
            <w:r>
              <w:rPr>
                <w:rFonts w:eastAsiaTheme="minorHAnsi"/>
                <w:sz w:val="18"/>
                <w:szCs w:val="18"/>
                <w:lang w:eastAsia="en-US"/>
              </w:rPr>
              <w:object w:dxaOrig="46" w:dyaOrig="44">
                <v:shape id="_x0000_i1341" type="#_x0000_t75" style="width:92.25pt;height:18pt" o:ole="">
                  <v:imagedata r:id="rId203" o:title=""/>
                </v:shape>
                <w:control r:id="rId204" w:name="CheckBox12" w:shapeid="_x0000_i1341"/>
              </w:object>
            </w:r>
            <w:r>
              <w:rPr>
                <w:rFonts w:eastAsiaTheme="minorHAnsi"/>
                <w:sz w:val="18"/>
                <w:szCs w:val="18"/>
                <w:lang w:eastAsia="en-US"/>
              </w:rPr>
              <w:object w:dxaOrig="46" w:dyaOrig="44">
                <v:shape id="_x0000_i1343" type="#_x0000_t75" style="width:126pt;height:18pt" o:ole="">
                  <v:imagedata r:id="rId205" o:title=""/>
                </v:shape>
                <w:control r:id="rId206" w:name="CheckBox22" w:shapeid="_x0000_i1343"/>
              </w:object>
            </w:r>
            <w:r>
              <w:rPr>
                <w:rFonts w:eastAsiaTheme="minorHAnsi"/>
                <w:sz w:val="18"/>
                <w:szCs w:val="18"/>
                <w:lang w:eastAsia="en-US"/>
              </w:rPr>
              <w:object w:dxaOrig="46" w:dyaOrig="44">
                <v:shape id="_x0000_i1345" type="#_x0000_t75" style="width:132pt;height:18pt" o:ole="">
                  <v:imagedata r:id="rId207" o:title=""/>
                </v:shape>
                <w:control r:id="rId208" w:name="CheckBox32" w:shapeid="_x0000_i1345"/>
              </w:object>
            </w:r>
          </w:p>
          <w:p w:rsidR="000720A5" w:rsidRPr="00FE001E" w:rsidRDefault="000720A5" w:rsidP="00ED0A7F">
            <w:pPr>
              <w:rPr>
                <w:sz w:val="18"/>
                <w:szCs w:val="18"/>
              </w:rPr>
            </w:pPr>
            <w:r>
              <w:rPr>
                <w:rFonts w:eastAsiaTheme="minorHAnsi"/>
                <w:sz w:val="18"/>
                <w:szCs w:val="18"/>
                <w:lang w:eastAsia="en-US"/>
              </w:rPr>
              <w:object w:dxaOrig="46" w:dyaOrig="44">
                <v:shape id="_x0000_i1347" type="#_x0000_t75" style="width:108pt;height:18pt" o:ole="">
                  <v:imagedata r:id="rId209" o:title=""/>
                </v:shape>
                <w:control r:id="rId210" w:name="CheckBox42" w:shapeid="_x0000_i1347"/>
              </w:object>
            </w:r>
          </w:p>
        </w:tc>
        <w:tc>
          <w:tcPr>
            <w:tcW w:w="5833" w:type="dxa"/>
          </w:tcPr>
          <w:p w:rsidR="000720A5" w:rsidRDefault="000720A5" w:rsidP="00ED0A7F">
            <w:pPr>
              <w:rPr>
                <w:sz w:val="18"/>
                <w:szCs w:val="18"/>
              </w:rPr>
            </w:pPr>
          </w:p>
          <w:p w:rsidR="000720A5" w:rsidRPr="00FE001E" w:rsidRDefault="000720A5" w:rsidP="00ED0A7F">
            <w:pPr>
              <w:rPr>
                <w:sz w:val="18"/>
                <w:szCs w:val="18"/>
              </w:rPr>
            </w:pPr>
            <w:r w:rsidRPr="00FE001E">
              <w:rPr>
                <w:sz w:val="18"/>
                <w:szCs w:val="18"/>
              </w:rPr>
              <w:t>Details (</w:t>
            </w:r>
            <w:r>
              <w:rPr>
                <w:sz w:val="18"/>
                <w:szCs w:val="18"/>
              </w:rPr>
              <w:t>diameter, filtering of individual pinholes</w:t>
            </w:r>
            <w:r w:rsidRPr="00FE001E">
              <w:rPr>
                <w:sz w:val="18"/>
                <w:szCs w:val="18"/>
              </w:rPr>
              <w:t>):</w:t>
            </w:r>
            <w:r>
              <w:rPr>
                <w:sz w:val="18"/>
                <w:szCs w:val="18"/>
              </w:rPr>
              <w:t xml:space="preserve"> </w:t>
            </w:r>
          </w:p>
        </w:tc>
      </w:tr>
    </w:tbl>
    <w:p w:rsidR="000720A5" w:rsidRDefault="000720A5" w:rsidP="000720A5">
      <w:pPr>
        <w:spacing w:after="0" w:line="240" w:lineRule="auto"/>
        <w:rPr>
          <w:rFonts w:asciiTheme="majorHAnsi" w:hAnsiTheme="majorHAnsi"/>
          <w:sz w:val="24"/>
          <w:szCs w:val="24"/>
          <w:u w:val="single"/>
        </w:rPr>
      </w:pPr>
    </w:p>
    <w:p w:rsidR="000720A5" w:rsidRPr="00D75DE6" w:rsidRDefault="000720A5" w:rsidP="000720A5">
      <w:pPr>
        <w:spacing w:after="0"/>
        <w:jc w:val="both"/>
        <w:rPr>
          <w:b/>
          <w:u w:val="single"/>
        </w:rPr>
      </w:pPr>
      <w:r w:rsidRPr="00D75DE6">
        <w:rPr>
          <w:b/>
          <w:u w:val="single"/>
        </w:rPr>
        <w:t xml:space="preserve">Part </w:t>
      </w:r>
      <w:r>
        <w:rPr>
          <w:b/>
          <w:u w:val="single"/>
        </w:rPr>
        <w:t>4</w:t>
      </w:r>
      <w:r w:rsidRPr="00D75DE6">
        <w:rPr>
          <w:b/>
          <w:u w:val="single"/>
        </w:rPr>
        <w:t xml:space="preserve">. </w:t>
      </w:r>
      <w:r>
        <w:rPr>
          <w:b/>
          <w:u w:val="single"/>
        </w:rPr>
        <w:t>Filters and Photocathodes:</w:t>
      </w:r>
    </w:p>
    <w:tbl>
      <w:tblPr>
        <w:tblStyle w:val="TableGrid"/>
        <w:tblpPr w:leftFromText="180" w:rightFromText="180" w:vertAnchor="text" w:horzAnchor="margin" w:tblpX="108" w:tblpY="214"/>
        <w:tblW w:w="0" w:type="auto"/>
        <w:tblLook w:val="04A0" w:firstRow="1" w:lastRow="0" w:firstColumn="1" w:lastColumn="0" w:noHBand="0" w:noVBand="1"/>
      </w:tblPr>
      <w:tblGrid>
        <w:gridCol w:w="528"/>
        <w:gridCol w:w="2823"/>
        <w:gridCol w:w="5665"/>
      </w:tblGrid>
      <w:tr w:rsidR="000720A5" w:rsidTr="00ED0A7F">
        <w:trPr>
          <w:trHeight w:val="1699"/>
        </w:trPr>
        <w:tc>
          <w:tcPr>
            <w:tcW w:w="534" w:type="dxa"/>
            <w:vAlign w:val="center"/>
          </w:tcPr>
          <w:p w:rsidR="000720A5" w:rsidRDefault="000720A5" w:rsidP="00ED0A7F">
            <w:pPr>
              <w:rPr>
                <w:sz w:val="18"/>
                <w:szCs w:val="18"/>
              </w:rPr>
            </w:pPr>
            <w:r>
              <w:rPr>
                <w:sz w:val="18"/>
                <w:szCs w:val="18"/>
              </w:rPr>
              <w:t>1</w:t>
            </w:r>
          </w:p>
        </w:tc>
        <w:tc>
          <w:tcPr>
            <w:tcW w:w="2835" w:type="dxa"/>
            <w:vAlign w:val="center"/>
          </w:tcPr>
          <w:p w:rsidR="000720A5" w:rsidRDefault="000720A5" w:rsidP="00ED0A7F">
            <w:pPr>
              <w:rPr>
                <w:sz w:val="18"/>
                <w:szCs w:val="18"/>
              </w:rPr>
            </w:pPr>
            <w:r>
              <w:rPr>
                <w:rFonts w:eastAsiaTheme="minorHAnsi"/>
                <w:sz w:val="18"/>
                <w:szCs w:val="18"/>
                <w:lang w:eastAsia="en-US"/>
              </w:rPr>
              <w:object w:dxaOrig="46" w:dyaOrig="44">
                <v:shape id="_x0000_i1349" type="#_x0000_t75" style="width:83.25pt;height:18pt" o:ole="">
                  <v:imagedata r:id="rId211" o:title=""/>
                </v:shape>
                <w:control r:id="rId212" w:name="CheckBox5" w:shapeid="_x0000_i1349"/>
              </w:object>
            </w:r>
          </w:p>
          <w:p w:rsidR="000720A5" w:rsidRDefault="000720A5" w:rsidP="00ED0A7F">
            <w:pPr>
              <w:rPr>
                <w:sz w:val="18"/>
                <w:szCs w:val="18"/>
              </w:rPr>
            </w:pPr>
            <w:r>
              <w:rPr>
                <w:rFonts w:eastAsiaTheme="minorHAnsi"/>
                <w:sz w:val="18"/>
                <w:szCs w:val="18"/>
                <w:lang w:eastAsia="en-US"/>
              </w:rPr>
              <w:object w:dxaOrig="46" w:dyaOrig="44">
                <v:shape id="_x0000_i1351" type="#_x0000_t75" style="width:79.5pt;height:18pt" o:ole="">
                  <v:imagedata r:id="rId213" o:title=""/>
                </v:shape>
                <w:control r:id="rId214" w:name="CheckBox6" w:shapeid="_x0000_i1351"/>
              </w:object>
            </w:r>
          </w:p>
          <w:p w:rsidR="000720A5" w:rsidRDefault="000720A5" w:rsidP="00ED0A7F">
            <w:pPr>
              <w:rPr>
                <w:sz w:val="18"/>
                <w:szCs w:val="18"/>
              </w:rPr>
            </w:pPr>
            <w:r>
              <w:rPr>
                <w:rFonts w:eastAsiaTheme="minorHAnsi"/>
                <w:sz w:val="18"/>
                <w:szCs w:val="18"/>
                <w:lang w:eastAsia="en-US"/>
              </w:rPr>
              <w:object w:dxaOrig="46" w:dyaOrig="44">
                <v:shape id="_x0000_i1353" type="#_x0000_t75" style="width:108pt;height:18pt" o:ole="">
                  <v:imagedata r:id="rId215" o:title=""/>
                </v:shape>
                <w:control r:id="rId216" w:name="CheckBox7" w:shapeid="_x0000_i1353"/>
              </w:object>
            </w:r>
          </w:p>
          <w:p w:rsidR="000720A5" w:rsidRPr="00FE001E" w:rsidRDefault="000720A5" w:rsidP="00ED0A7F">
            <w:pPr>
              <w:rPr>
                <w:sz w:val="18"/>
                <w:szCs w:val="18"/>
              </w:rPr>
            </w:pPr>
            <w:r>
              <w:rPr>
                <w:rFonts w:eastAsiaTheme="minorHAnsi"/>
                <w:sz w:val="18"/>
                <w:szCs w:val="18"/>
                <w:lang w:eastAsia="en-US"/>
              </w:rPr>
              <w:object w:dxaOrig="46" w:dyaOrig="44">
                <v:shape id="_x0000_i1355" type="#_x0000_t75" style="width:108pt;height:18pt" o:ole="">
                  <v:imagedata r:id="rId217" o:title=""/>
                </v:shape>
                <w:control r:id="rId218" w:name="CheckBox8" w:shapeid="_x0000_i1355"/>
              </w:object>
            </w:r>
          </w:p>
        </w:tc>
        <w:tc>
          <w:tcPr>
            <w:tcW w:w="5789" w:type="dxa"/>
          </w:tcPr>
          <w:p w:rsidR="000720A5" w:rsidRDefault="000720A5" w:rsidP="00ED0A7F">
            <w:pPr>
              <w:rPr>
                <w:sz w:val="18"/>
                <w:szCs w:val="18"/>
              </w:rPr>
            </w:pPr>
          </w:p>
          <w:p w:rsidR="000720A5" w:rsidRPr="00FE001E" w:rsidRDefault="000720A5" w:rsidP="00ED0A7F">
            <w:pPr>
              <w:rPr>
                <w:sz w:val="18"/>
                <w:szCs w:val="18"/>
              </w:rPr>
            </w:pPr>
            <w:r w:rsidRPr="00FE001E">
              <w:rPr>
                <w:sz w:val="18"/>
                <w:szCs w:val="18"/>
              </w:rPr>
              <w:t>Details (material, thickness, support):</w:t>
            </w:r>
            <w:r>
              <w:rPr>
                <w:sz w:val="18"/>
                <w:szCs w:val="18"/>
              </w:rPr>
              <w:t xml:space="preserve"> </w:t>
            </w:r>
          </w:p>
        </w:tc>
      </w:tr>
      <w:tr w:rsidR="000720A5" w:rsidTr="00ED0A7F">
        <w:tc>
          <w:tcPr>
            <w:tcW w:w="534" w:type="dxa"/>
            <w:vAlign w:val="center"/>
          </w:tcPr>
          <w:p w:rsidR="000720A5" w:rsidRDefault="000720A5" w:rsidP="00ED0A7F">
            <w:pPr>
              <w:rPr>
                <w:sz w:val="18"/>
                <w:szCs w:val="18"/>
              </w:rPr>
            </w:pPr>
            <w:r>
              <w:rPr>
                <w:sz w:val="18"/>
                <w:szCs w:val="18"/>
              </w:rPr>
              <w:t>2</w:t>
            </w:r>
          </w:p>
        </w:tc>
        <w:tc>
          <w:tcPr>
            <w:tcW w:w="2835" w:type="dxa"/>
            <w:vAlign w:val="center"/>
          </w:tcPr>
          <w:p w:rsidR="000720A5" w:rsidRDefault="000720A5" w:rsidP="00ED0A7F">
            <w:pPr>
              <w:rPr>
                <w:sz w:val="18"/>
                <w:szCs w:val="18"/>
              </w:rPr>
            </w:pPr>
            <w:r>
              <w:rPr>
                <w:rFonts w:eastAsiaTheme="minorHAnsi"/>
                <w:sz w:val="18"/>
                <w:szCs w:val="18"/>
                <w:lang w:eastAsia="en-US"/>
              </w:rPr>
              <w:object w:dxaOrig="46" w:dyaOrig="44">
                <v:shape id="_x0000_i1357" type="#_x0000_t75" style="width:83.25pt;height:18pt" o:ole="">
                  <v:imagedata r:id="rId219" o:title=""/>
                </v:shape>
                <w:control r:id="rId220" w:name="CheckBox51" w:shapeid="_x0000_i1357"/>
              </w:object>
            </w:r>
          </w:p>
          <w:p w:rsidR="000720A5" w:rsidRDefault="000720A5" w:rsidP="00ED0A7F">
            <w:pPr>
              <w:rPr>
                <w:sz w:val="18"/>
                <w:szCs w:val="18"/>
              </w:rPr>
            </w:pPr>
            <w:r>
              <w:rPr>
                <w:rFonts w:eastAsiaTheme="minorHAnsi"/>
                <w:sz w:val="18"/>
                <w:szCs w:val="18"/>
                <w:lang w:eastAsia="en-US"/>
              </w:rPr>
              <w:object w:dxaOrig="46" w:dyaOrig="44">
                <v:shape id="_x0000_i1359" type="#_x0000_t75" style="width:79.5pt;height:18pt" o:ole="">
                  <v:imagedata r:id="rId221" o:title=""/>
                </v:shape>
                <w:control r:id="rId222" w:name="CheckBox61" w:shapeid="_x0000_i1359"/>
              </w:object>
            </w:r>
          </w:p>
          <w:p w:rsidR="000720A5" w:rsidRDefault="000720A5" w:rsidP="00ED0A7F">
            <w:pPr>
              <w:rPr>
                <w:sz w:val="18"/>
                <w:szCs w:val="18"/>
              </w:rPr>
            </w:pPr>
            <w:r>
              <w:rPr>
                <w:rFonts w:eastAsiaTheme="minorHAnsi"/>
                <w:sz w:val="18"/>
                <w:szCs w:val="18"/>
                <w:lang w:eastAsia="en-US"/>
              </w:rPr>
              <w:object w:dxaOrig="46" w:dyaOrig="44">
                <v:shape id="_x0000_i1361" type="#_x0000_t75" style="width:108pt;height:18pt" o:ole="">
                  <v:imagedata r:id="rId223" o:title=""/>
                </v:shape>
                <w:control r:id="rId224" w:name="CheckBox71" w:shapeid="_x0000_i1361"/>
              </w:object>
            </w:r>
          </w:p>
          <w:p w:rsidR="000720A5" w:rsidRPr="00FE001E" w:rsidRDefault="000720A5" w:rsidP="00ED0A7F">
            <w:pPr>
              <w:rPr>
                <w:sz w:val="18"/>
                <w:szCs w:val="18"/>
              </w:rPr>
            </w:pPr>
            <w:r>
              <w:rPr>
                <w:rFonts w:eastAsiaTheme="minorHAnsi"/>
                <w:sz w:val="18"/>
                <w:szCs w:val="18"/>
                <w:lang w:eastAsia="en-US"/>
              </w:rPr>
              <w:object w:dxaOrig="46" w:dyaOrig="44">
                <v:shape id="_x0000_i1363" type="#_x0000_t75" style="width:108pt;height:18pt" o:ole="">
                  <v:imagedata r:id="rId225" o:title=""/>
                </v:shape>
                <w:control r:id="rId226" w:name="CheckBox81" w:shapeid="_x0000_i1363"/>
              </w:object>
            </w:r>
          </w:p>
        </w:tc>
        <w:tc>
          <w:tcPr>
            <w:tcW w:w="5789" w:type="dxa"/>
          </w:tcPr>
          <w:p w:rsidR="000720A5" w:rsidRDefault="000720A5" w:rsidP="00ED0A7F">
            <w:pPr>
              <w:rPr>
                <w:sz w:val="18"/>
                <w:szCs w:val="18"/>
              </w:rPr>
            </w:pPr>
          </w:p>
          <w:p w:rsidR="000720A5" w:rsidRPr="00FE001E" w:rsidRDefault="000720A5" w:rsidP="00ED0A7F">
            <w:pPr>
              <w:rPr>
                <w:sz w:val="18"/>
                <w:szCs w:val="18"/>
              </w:rPr>
            </w:pPr>
            <w:r w:rsidRPr="00FE001E">
              <w:rPr>
                <w:sz w:val="18"/>
                <w:szCs w:val="18"/>
              </w:rPr>
              <w:t>Details (material, thickness, support):</w:t>
            </w:r>
            <w:r>
              <w:rPr>
                <w:sz w:val="18"/>
                <w:szCs w:val="18"/>
              </w:rPr>
              <w:t xml:space="preserve"> </w:t>
            </w:r>
          </w:p>
        </w:tc>
      </w:tr>
      <w:tr w:rsidR="000720A5" w:rsidTr="00ED0A7F">
        <w:trPr>
          <w:trHeight w:val="1517"/>
        </w:trPr>
        <w:tc>
          <w:tcPr>
            <w:tcW w:w="534" w:type="dxa"/>
            <w:vAlign w:val="center"/>
          </w:tcPr>
          <w:p w:rsidR="000720A5" w:rsidRDefault="000720A5" w:rsidP="00ED0A7F">
            <w:pPr>
              <w:rPr>
                <w:sz w:val="18"/>
                <w:szCs w:val="18"/>
              </w:rPr>
            </w:pPr>
            <w:r>
              <w:rPr>
                <w:sz w:val="18"/>
                <w:szCs w:val="18"/>
              </w:rPr>
              <w:t>3</w:t>
            </w:r>
          </w:p>
        </w:tc>
        <w:tc>
          <w:tcPr>
            <w:tcW w:w="2835" w:type="dxa"/>
            <w:vAlign w:val="center"/>
          </w:tcPr>
          <w:p w:rsidR="000720A5" w:rsidRDefault="000720A5" w:rsidP="00ED0A7F">
            <w:pPr>
              <w:rPr>
                <w:sz w:val="18"/>
                <w:szCs w:val="18"/>
              </w:rPr>
            </w:pPr>
            <w:r>
              <w:rPr>
                <w:rFonts w:eastAsiaTheme="minorHAnsi"/>
                <w:sz w:val="18"/>
                <w:szCs w:val="18"/>
                <w:lang w:eastAsia="en-US"/>
              </w:rPr>
              <w:object w:dxaOrig="46" w:dyaOrig="44">
                <v:shape id="_x0000_i1365" type="#_x0000_t75" style="width:83.25pt;height:18pt" o:ole="">
                  <v:imagedata r:id="rId227" o:title=""/>
                </v:shape>
                <w:control r:id="rId228" w:name="CheckBox52" w:shapeid="_x0000_i1365"/>
              </w:object>
            </w:r>
          </w:p>
          <w:p w:rsidR="000720A5" w:rsidRDefault="000720A5" w:rsidP="00ED0A7F">
            <w:pPr>
              <w:rPr>
                <w:sz w:val="18"/>
                <w:szCs w:val="18"/>
              </w:rPr>
            </w:pPr>
            <w:r>
              <w:rPr>
                <w:rFonts w:eastAsiaTheme="minorHAnsi"/>
                <w:sz w:val="18"/>
                <w:szCs w:val="18"/>
                <w:lang w:eastAsia="en-US"/>
              </w:rPr>
              <w:object w:dxaOrig="46" w:dyaOrig="44">
                <v:shape id="_x0000_i1367" type="#_x0000_t75" style="width:79.5pt;height:18pt" o:ole="">
                  <v:imagedata r:id="rId229" o:title=""/>
                </v:shape>
                <w:control r:id="rId230" w:name="CheckBox62" w:shapeid="_x0000_i1367"/>
              </w:object>
            </w:r>
          </w:p>
          <w:p w:rsidR="000720A5" w:rsidRDefault="000720A5" w:rsidP="00ED0A7F">
            <w:pPr>
              <w:rPr>
                <w:sz w:val="18"/>
                <w:szCs w:val="18"/>
              </w:rPr>
            </w:pPr>
            <w:r>
              <w:rPr>
                <w:rFonts w:eastAsiaTheme="minorHAnsi"/>
                <w:sz w:val="18"/>
                <w:szCs w:val="18"/>
                <w:lang w:eastAsia="en-US"/>
              </w:rPr>
              <w:object w:dxaOrig="46" w:dyaOrig="44">
                <v:shape id="_x0000_i1369" type="#_x0000_t75" style="width:108pt;height:18pt" o:ole="">
                  <v:imagedata r:id="rId231" o:title=""/>
                </v:shape>
                <w:control r:id="rId232" w:name="CheckBox72" w:shapeid="_x0000_i1369"/>
              </w:object>
            </w:r>
          </w:p>
          <w:p w:rsidR="000720A5" w:rsidRPr="00FE001E" w:rsidRDefault="000720A5" w:rsidP="00ED0A7F">
            <w:pPr>
              <w:rPr>
                <w:sz w:val="18"/>
                <w:szCs w:val="18"/>
              </w:rPr>
            </w:pPr>
            <w:r>
              <w:rPr>
                <w:rFonts w:eastAsiaTheme="minorHAnsi"/>
                <w:sz w:val="18"/>
                <w:szCs w:val="18"/>
                <w:lang w:eastAsia="en-US"/>
              </w:rPr>
              <w:object w:dxaOrig="46" w:dyaOrig="44">
                <v:shape id="_x0000_i1371" type="#_x0000_t75" style="width:108pt;height:18pt" o:ole="">
                  <v:imagedata r:id="rId233" o:title=""/>
                </v:shape>
                <w:control r:id="rId234" w:name="CheckBox82" w:shapeid="_x0000_i1371"/>
              </w:object>
            </w:r>
          </w:p>
        </w:tc>
        <w:tc>
          <w:tcPr>
            <w:tcW w:w="5789" w:type="dxa"/>
          </w:tcPr>
          <w:p w:rsidR="000720A5" w:rsidRDefault="000720A5" w:rsidP="00ED0A7F">
            <w:pPr>
              <w:rPr>
                <w:sz w:val="18"/>
                <w:szCs w:val="18"/>
              </w:rPr>
            </w:pPr>
          </w:p>
          <w:p w:rsidR="000720A5" w:rsidRPr="00FE001E" w:rsidRDefault="000720A5" w:rsidP="00ED0A7F">
            <w:pPr>
              <w:rPr>
                <w:sz w:val="18"/>
                <w:szCs w:val="18"/>
              </w:rPr>
            </w:pPr>
            <w:r w:rsidRPr="00FE001E">
              <w:rPr>
                <w:sz w:val="18"/>
                <w:szCs w:val="18"/>
              </w:rPr>
              <w:t>Details (material, thickness, support):</w:t>
            </w:r>
            <w:r>
              <w:rPr>
                <w:sz w:val="18"/>
                <w:szCs w:val="18"/>
              </w:rPr>
              <w:t xml:space="preserve"> </w:t>
            </w:r>
          </w:p>
        </w:tc>
      </w:tr>
    </w:tbl>
    <w:p w:rsidR="000720A5" w:rsidRDefault="000720A5" w:rsidP="000720A5">
      <w:r>
        <w:br w:type="page"/>
      </w:r>
    </w:p>
    <w:p w:rsidR="000720A5" w:rsidRPr="00DF3827" w:rsidRDefault="000720A5" w:rsidP="000720A5">
      <w:pPr>
        <w:jc w:val="both"/>
        <w:rPr>
          <w:b/>
          <w:color w:val="FF0000"/>
          <w:u w:val="single"/>
        </w:rPr>
      </w:pPr>
      <w:r w:rsidRPr="00DF3827">
        <w:rPr>
          <w:b/>
          <w:color w:val="FF0000"/>
          <w:u w:val="single"/>
        </w:rPr>
        <w:lastRenderedPageBreak/>
        <w:t>Form T1a. Preliminary request for Gasses.</w:t>
      </w:r>
    </w:p>
    <w:p w:rsidR="00DF3827" w:rsidRDefault="00DF3827" w:rsidP="00DF3827">
      <w:pPr>
        <w:jc w:val="both"/>
      </w:pPr>
      <w:r>
        <w:t xml:space="preserve">This form should be used to indicate the gas requests for the campaign. The gas pressures are indicated in Bar gauge (Barg) and Bar Absolute (Bar A). Bar gauge is the rating above atmospheric pressure, whereas Bar Absolute is the absolute rating. TAP is the only area that can accommodate pressures higher than 100Barg due to the gas line infrastructures in place. </w:t>
      </w:r>
    </w:p>
    <w:p w:rsidR="00DF3827" w:rsidRDefault="00DF3827" w:rsidP="00DF3827">
      <w:pPr>
        <w:jc w:val="both"/>
      </w:pPr>
      <w:r>
        <w:t>Gas mixing is not currently carried out on-site. Pre-mixed bottles are generally sourced from our tendered gas supplier. Early specification and agreement will ensure gasses are delivered ahead of schedule and ensure there are no compatibility issues with the infrastructure.</w:t>
      </w:r>
    </w:p>
    <w:p w:rsidR="00DF3827" w:rsidRDefault="00DF3827" w:rsidP="00DF3827">
      <w:pPr>
        <w:jc w:val="both"/>
      </w:pPr>
      <w:r>
        <w:t xml:space="preserve">The CLF does not currently provide capillary targets. All solenoids (CLF or user provided) must only be used within their certified parameters which includes gas type (flammable / non-flammable) and operating pressures. </w:t>
      </w:r>
    </w:p>
    <w:p w:rsidR="000720A5" w:rsidRDefault="000720A5" w:rsidP="000720A5">
      <w:pPr>
        <w:jc w:val="both"/>
      </w:pPr>
    </w:p>
    <w:p w:rsidR="000720A5" w:rsidRDefault="000720A5" w:rsidP="000720A5">
      <w:pPr>
        <w:jc w:val="both"/>
      </w:pPr>
      <w:r>
        <w:t xml:space="preserve">Gas Type: </w:t>
      </w:r>
      <w:r w:rsidRPr="001751F0">
        <w:rPr>
          <w:color w:val="00B0F0"/>
          <w:sz w:val="18"/>
          <w:szCs w:val="18"/>
        </w:rPr>
        <w:t>(please tick as required)</w:t>
      </w:r>
    </w:p>
    <w:tbl>
      <w:tblPr>
        <w:tblStyle w:val="TableGrid"/>
        <w:tblW w:w="0" w:type="auto"/>
        <w:tblLook w:val="04A0" w:firstRow="1" w:lastRow="0" w:firstColumn="1" w:lastColumn="0" w:noHBand="0" w:noVBand="1"/>
      </w:tblPr>
      <w:tblGrid>
        <w:gridCol w:w="1270"/>
        <w:gridCol w:w="498"/>
        <w:gridCol w:w="501"/>
        <w:gridCol w:w="502"/>
        <w:gridCol w:w="502"/>
        <w:gridCol w:w="502"/>
        <w:gridCol w:w="502"/>
        <w:gridCol w:w="502"/>
        <w:gridCol w:w="497"/>
        <w:gridCol w:w="497"/>
        <w:gridCol w:w="497"/>
        <w:gridCol w:w="261"/>
        <w:gridCol w:w="497"/>
        <w:gridCol w:w="497"/>
        <w:gridCol w:w="497"/>
        <w:gridCol w:w="497"/>
        <w:gridCol w:w="497"/>
      </w:tblGrid>
      <w:tr w:rsidR="000720A5" w:rsidTr="00ED0A7F">
        <w:trPr>
          <w:cantSplit/>
          <w:trHeight w:val="2023"/>
        </w:trPr>
        <w:tc>
          <w:tcPr>
            <w:tcW w:w="1456" w:type="dxa"/>
            <w:textDirection w:val="btLr"/>
          </w:tcPr>
          <w:p w:rsidR="000720A5" w:rsidRDefault="000720A5" w:rsidP="00ED0A7F">
            <w:pPr>
              <w:ind w:left="113" w:right="113"/>
              <w:jc w:val="both"/>
            </w:pPr>
          </w:p>
        </w:tc>
        <w:tc>
          <w:tcPr>
            <w:tcW w:w="501" w:type="dxa"/>
            <w:textDirection w:val="btLr"/>
          </w:tcPr>
          <w:p w:rsidR="000720A5" w:rsidRDefault="000720A5" w:rsidP="00ED0A7F">
            <w:pPr>
              <w:ind w:left="113" w:right="113"/>
              <w:jc w:val="both"/>
            </w:pPr>
            <w:r>
              <w:t>Pre-Mixed Gas</w:t>
            </w:r>
          </w:p>
        </w:tc>
        <w:tc>
          <w:tcPr>
            <w:tcW w:w="505" w:type="dxa"/>
            <w:textDirection w:val="btLr"/>
          </w:tcPr>
          <w:p w:rsidR="000720A5" w:rsidRDefault="000720A5" w:rsidP="00ED0A7F">
            <w:pPr>
              <w:ind w:left="113" w:right="113"/>
              <w:jc w:val="both"/>
            </w:pPr>
            <w:r>
              <w:t>Hydrogen</w:t>
            </w:r>
          </w:p>
        </w:tc>
        <w:tc>
          <w:tcPr>
            <w:tcW w:w="505" w:type="dxa"/>
            <w:textDirection w:val="btLr"/>
          </w:tcPr>
          <w:p w:rsidR="000720A5" w:rsidRDefault="000720A5" w:rsidP="00ED0A7F">
            <w:pPr>
              <w:ind w:left="113" w:right="113"/>
              <w:jc w:val="both"/>
            </w:pPr>
            <w:r>
              <w:t>Deuterium</w:t>
            </w:r>
          </w:p>
        </w:tc>
        <w:tc>
          <w:tcPr>
            <w:tcW w:w="505" w:type="dxa"/>
            <w:textDirection w:val="btLr"/>
          </w:tcPr>
          <w:p w:rsidR="000720A5" w:rsidRDefault="000720A5" w:rsidP="00ED0A7F">
            <w:pPr>
              <w:ind w:left="113" w:right="113"/>
              <w:jc w:val="both"/>
            </w:pPr>
            <w:r>
              <w:t>Methane</w:t>
            </w:r>
          </w:p>
        </w:tc>
        <w:tc>
          <w:tcPr>
            <w:tcW w:w="505" w:type="dxa"/>
            <w:textDirection w:val="btLr"/>
          </w:tcPr>
          <w:p w:rsidR="000720A5" w:rsidRDefault="000720A5" w:rsidP="00ED0A7F">
            <w:pPr>
              <w:ind w:left="113" w:right="113"/>
              <w:jc w:val="both"/>
            </w:pPr>
            <w:r>
              <w:t>Argon</w:t>
            </w:r>
          </w:p>
        </w:tc>
        <w:tc>
          <w:tcPr>
            <w:tcW w:w="505" w:type="dxa"/>
            <w:textDirection w:val="btLr"/>
          </w:tcPr>
          <w:p w:rsidR="000720A5" w:rsidRDefault="000720A5" w:rsidP="00ED0A7F">
            <w:pPr>
              <w:ind w:left="113" w:right="113"/>
              <w:jc w:val="both"/>
            </w:pPr>
            <w:r>
              <w:t>Helium</w:t>
            </w:r>
          </w:p>
        </w:tc>
        <w:tc>
          <w:tcPr>
            <w:tcW w:w="505" w:type="dxa"/>
            <w:textDirection w:val="btLr"/>
          </w:tcPr>
          <w:p w:rsidR="000720A5" w:rsidRDefault="000720A5" w:rsidP="00ED0A7F">
            <w:pPr>
              <w:ind w:left="113" w:right="113"/>
              <w:jc w:val="both"/>
            </w:pPr>
            <w:r>
              <w:t>Neon</w:t>
            </w:r>
          </w:p>
        </w:tc>
        <w:tc>
          <w:tcPr>
            <w:tcW w:w="498" w:type="dxa"/>
            <w:textDirection w:val="btLr"/>
          </w:tcPr>
          <w:p w:rsidR="000720A5" w:rsidRDefault="000720A5" w:rsidP="00ED0A7F">
            <w:pPr>
              <w:ind w:left="113" w:right="113"/>
              <w:jc w:val="both"/>
            </w:pPr>
            <w:r>
              <w:t>Nitrogen</w:t>
            </w:r>
          </w:p>
        </w:tc>
        <w:tc>
          <w:tcPr>
            <w:tcW w:w="498" w:type="dxa"/>
            <w:textDirection w:val="btLr"/>
          </w:tcPr>
          <w:p w:rsidR="000720A5" w:rsidRDefault="000720A5" w:rsidP="00ED0A7F">
            <w:pPr>
              <w:ind w:left="113" w:right="113"/>
              <w:jc w:val="both"/>
            </w:pPr>
            <w:r>
              <w:t>Xenon</w:t>
            </w:r>
          </w:p>
        </w:tc>
        <w:tc>
          <w:tcPr>
            <w:tcW w:w="498" w:type="dxa"/>
            <w:textDirection w:val="btLr"/>
          </w:tcPr>
          <w:p w:rsidR="000720A5" w:rsidRDefault="000720A5" w:rsidP="00ED0A7F">
            <w:pPr>
              <w:ind w:left="113" w:right="113"/>
              <w:jc w:val="both"/>
            </w:pPr>
            <w:r>
              <w:t>Other</w:t>
            </w:r>
          </w:p>
        </w:tc>
        <w:tc>
          <w:tcPr>
            <w:tcW w:w="271" w:type="dxa"/>
            <w:vMerge w:val="restart"/>
            <w:tcBorders>
              <w:top w:val="nil"/>
              <w:bottom w:val="nil"/>
            </w:tcBorders>
            <w:textDirection w:val="btLr"/>
          </w:tcPr>
          <w:p w:rsidR="000720A5" w:rsidRDefault="000720A5" w:rsidP="00ED0A7F">
            <w:pPr>
              <w:ind w:left="113" w:right="113"/>
              <w:jc w:val="both"/>
            </w:pPr>
          </w:p>
        </w:tc>
        <w:tc>
          <w:tcPr>
            <w:tcW w:w="498" w:type="dxa"/>
            <w:textDirection w:val="btLr"/>
          </w:tcPr>
          <w:p w:rsidR="000720A5" w:rsidRDefault="000720A5" w:rsidP="00ED0A7F">
            <w:pPr>
              <w:ind w:left="113" w:right="113"/>
              <w:jc w:val="both"/>
            </w:pPr>
            <w:r>
              <w:rPr>
                <w:color w:val="000000"/>
              </w:rPr>
              <w:t>100-180 Bar gauge</w:t>
            </w:r>
          </w:p>
        </w:tc>
        <w:tc>
          <w:tcPr>
            <w:tcW w:w="498" w:type="dxa"/>
            <w:textDirection w:val="btLr"/>
          </w:tcPr>
          <w:p w:rsidR="000720A5" w:rsidRDefault="000720A5" w:rsidP="00ED0A7F">
            <w:pPr>
              <w:ind w:left="113" w:right="113"/>
              <w:jc w:val="both"/>
            </w:pPr>
            <w:r>
              <w:rPr>
                <w:color w:val="000000"/>
              </w:rPr>
              <w:t>50-100 Bar gauge</w:t>
            </w:r>
          </w:p>
        </w:tc>
        <w:tc>
          <w:tcPr>
            <w:tcW w:w="498" w:type="dxa"/>
            <w:textDirection w:val="btLr"/>
          </w:tcPr>
          <w:p w:rsidR="000720A5" w:rsidRDefault="000720A5" w:rsidP="00ED0A7F">
            <w:pPr>
              <w:ind w:left="113" w:right="113"/>
              <w:jc w:val="both"/>
            </w:pPr>
            <w:r>
              <w:rPr>
                <w:color w:val="000000"/>
              </w:rPr>
              <w:t>7-50 Bar gauge</w:t>
            </w:r>
          </w:p>
        </w:tc>
        <w:tc>
          <w:tcPr>
            <w:tcW w:w="498" w:type="dxa"/>
            <w:textDirection w:val="btLr"/>
            <w:vAlign w:val="bottom"/>
          </w:tcPr>
          <w:p w:rsidR="000720A5" w:rsidRDefault="000720A5" w:rsidP="00ED0A7F">
            <w:pPr>
              <w:ind w:left="113" w:right="113"/>
              <w:rPr>
                <w:color w:val="000000"/>
              </w:rPr>
            </w:pPr>
            <w:r>
              <w:rPr>
                <w:color w:val="000000"/>
              </w:rPr>
              <w:t>1-7 Bar Gauge</w:t>
            </w:r>
          </w:p>
        </w:tc>
        <w:tc>
          <w:tcPr>
            <w:tcW w:w="498" w:type="dxa"/>
            <w:textDirection w:val="btLr"/>
            <w:vAlign w:val="bottom"/>
          </w:tcPr>
          <w:p w:rsidR="000720A5" w:rsidRDefault="000720A5" w:rsidP="00ED0A7F">
            <w:pPr>
              <w:ind w:left="113" w:right="113"/>
              <w:rPr>
                <w:color w:val="000000"/>
              </w:rPr>
            </w:pPr>
            <w:r>
              <w:rPr>
                <w:color w:val="000000"/>
              </w:rPr>
              <w:t>0-1 Bar Absolute</w:t>
            </w:r>
          </w:p>
        </w:tc>
      </w:tr>
      <w:tr w:rsidR="000720A5" w:rsidTr="00ED0A7F">
        <w:tc>
          <w:tcPr>
            <w:tcW w:w="1456" w:type="dxa"/>
          </w:tcPr>
          <w:p w:rsidR="000720A5" w:rsidRDefault="000720A5" w:rsidP="00ED0A7F">
            <w:pPr>
              <w:jc w:val="both"/>
            </w:pPr>
            <w:r>
              <w:t>Gas 1</w:t>
            </w:r>
          </w:p>
        </w:tc>
        <w:tc>
          <w:tcPr>
            <w:tcW w:w="501"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271" w:type="dxa"/>
            <w:vMerge/>
            <w:tcBorders>
              <w:bottom w:val="nil"/>
            </w:tcBorders>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r>
      <w:tr w:rsidR="000720A5" w:rsidTr="00ED0A7F">
        <w:tc>
          <w:tcPr>
            <w:tcW w:w="1456" w:type="dxa"/>
          </w:tcPr>
          <w:p w:rsidR="000720A5" w:rsidRDefault="000720A5" w:rsidP="00ED0A7F">
            <w:pPr>
              <w:jc w:val="both"/>
            </w:pPr>
            <w:r>
              <w:t>Gas 2</w:t>
            </w:r>
          </w:p>
        </w:tc>
        <w:tc>
          <w:tcPr>
            <w:tcW w:w="501"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271" w:type="dxa"/>
            <w:tcBorders>
              <w:top w:val="nil"/>
              <w:bottom w:val="nil"/>
            </w:tcBorders>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r>
      <w:tr w:rsidR="000720A5" w:rsidTr="00ED0A7F">
        <w:tc>
          <w:tcPr>
            <w:tcW w:w="1456" w:type="dxa"/>
          </w:tcPr>
          <w:p w:rsidR="000720A5" w:rsidRDefault="000720A5" w:rsidP="00ED0A7F">
            <w:pPr>
              <w:jc w:val="both"/>
            </w:pPr>
            <w:r>
              <w:t>Gas 3</w:t>
            </w:r>
          </w:p>
        </w:tc>
        <w:tc>
          <w:tcPr>
            <w:tcW w:w="501"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271" w:type="dxa"/>
            <w:tcBorders>
              <w:top w:val="nil"/>
              <w:bottom w:val="nil"/>
            </w:tcBorders>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r>
      <w:tr w:rsidR="000720A5" w:rsidTr="00ED0A7F">
        <w:tc>
          <w:tcPr>
            <w:tcW w:w="1456" w:type="dxa"/>
          </w:tcPr>
          <w:p w:rsidR="000720A5" w:rsidRDefault="000720A5" w:rsidP="00ED0A7F">
            <w:pPr>
              <w:jc w:val="both"/>
            </w:pPr>
            <w:r>
              <w:t>Gas 4</w:t>
            </w:r>
          </w:p>
        </w:tc>
        <w:tc>
          <w:tcPr>
            <w:tcW w:w="501"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505"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271" w:type="dxa"/>
            <w:tcBorders>
              <w:top w:val="nil"/>
              <w:bottom w:val="nil"/>
            </w:tcBorders>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c>
          <w:tcPr>
            <w:tcW w:w="498" w:type="dxa"/>
          </w:tcPr>
          <w:p w:rsidR="000720A5" w:rsidRDefault="000720A5" w:rsidP="00ED0A7F">
            <w:pPr>
              <w:jc w:val="both"/>
            </w:pPr>
          </w:p>
        </w:tc>
      </w:tr>
    </w:tbl>
    <w:p w:rsidR="000720A5" w:rsidRDefault="000720A5" w:rsidP="000720A5">
      <w:pPr>
        <w:jc w:val="both"/>
      </w:pPr>
    </w:p>
    <w:p w:rsidR="000720A5" w:rsidRDefault="000720A5" w:rsidP="000720A5">
      <w:pPr>
        <w:jc w:val="both"/>
      </w:pPr>
      <w:r>
        <w:t xml:space="preserve">Solenoid Requirements: </w:t>
      </w:r>
      <w:r w:rsidRPr="001751F0">
        <w:rPr>
          <w:color w:val="00B0F0"/>
          <w:sz w:val="18"/>
          <w:szCs w:val="18"/>
        </w:rPr>
        <w:t>(please tick as required)</w:t>
      </w:r>
    </w:p>
    <w:tbl>
      <w:tblPr>
        <w:tblStyle w:val="TableGrid"/>
        <w:tblW w:w="0" w:type="auto"/>
        <w:tblLook w:val="04A0" w:firstRow="1" w:lastRow="0" w:firstColumn="1" w:lastColumn="0" w:noHBand="0" w:noVBand="1"/>
      </w:tblPr>
      <w:tblGrid>
        <w:gridCol w:w="2235"/>
        <w:gridCol w:w="425"/>
      </w:tblGrid>
      <w:tr w:rsidR="000720A5" w:rsidTr="00ED0A7F">
        <w:tc>
          <w:tcPr>
            <w:tcW w:w="2235" w:type="dxa"/>
          </w:tcPr>
          <w:p w:rsidR="000720A5" w:rsidRDefault="000720A5" w:rsidP="00ED0A7F">
            <w:pPr>
              <w:jc w:val="both"/>
            </w:pPr>
            <w:r>
              <w:t>Peter-Paul Solenoid</w:t>
            </w:r>
          </w:p>
        </w:tc>
        <w:tc>
          <w:tcPr>
            <w:tcW w:w="425" w:type="dxa"/>
          </w:tcPr>
          <w:p w:rsidR="000720A5" w:rsidRDefault="000720A5" w:rsidP="00ED0A7F">
            <w:pPr>
              <w:jc w:val="both"/>
            </w:pPr>
          </w:p>
        </w:tc>
      </w:tr>
      <w:tr w:rsidR="000720A5" w:rsidTr="00ED0A7F">
        <w:tc>
          <w:tcPr>
            <w:tcW w:w="2235" w:type="dxa"/>
          </w:tcPr>
          <w:p w:rsidR="000720A5" w:rsidRDefault="000720A5" w:rsidP="00ED0A7F">
            <w:pPr>
              <w:jc w:val="both"/>
            </w:pPr>
            <w:r>
              <w:t>Gas fill</w:t>
            </w:r>
          </w:p>
        </w:tc>
        <w:tc>
          <w:tcPr>
            <w:tcW w:w="425" w:type="dxa"/>
          </w:tcPr>
          <w:p w:rsidR="000720A5" w:rsidRDefault="000720A5" w:rsidP="00ED0A7F">
            <w:pPr>
              <w:jc w:val="both"/>
            </w:pPr>
          </w:p>
        </w:tc>
      </w:tr>
      <w:tr w:rsidR="000720A5" w:rsidTr="00ED0A7F">
        <w:tc>
          <w:tcPr>
            <w:tcW w:w="2235" w:type="dxa"/>
          </w:tcPr>
          <w:p w:rsidR="000720A5" w:rsidRDefault="000720A5" w:rsidP="00ED0A7F">
            <w:pPr>
              <w:jc w:val="both"/>
            </w:pPr>
            <w:r>
              <w:t>Capillary</w:t>
            </w:r>
          </w:p>
        </w:tc>
        <w:tc>
          <w:tcPr>
            <w:tcW w:w="425" w:type="dxa"/>
          </w:tcPr>
          <w:p w:rsidR="000720A5" w:rsidRDefault="000720A5" w:rsidP="00ED0A7F">
            <w:pPr>
              <w:jc w:val="both"/>
            </w:pPr>
          </w:p>
        </w:tc>
      </w:tr>
      <w:tr w:rsidR="000720A5" w:rsidTr="00ED0A7F">
        <w:tc>
          <w:tcPr>
            <w:tcW w:w="2235" w:type="dxa"/>
          </w:tcPr>
          <w:p w:rsidR="000720A5" w:rsidRDefault="003E45FE" w:rsidP="00ED0A7F">
            <w:pPr>
              <w:jc w:val="both"/>
            </w:pPr>
            <w:r>
              <w:t>Gas filled target</w:t>
            </w:r>
          </w:p>
        </w:tc>
        <w:tc>
          <w:tcPr>
            <w:tcW w:w="425" w:type="dxa"/>
          </w:tcPr>
          <w:p w:rsidR="000720A5" w:rsidRDefault="000720A5" w:rsidP="00ED0A7F">
            <w:pPr>
              <w:jc w:val="both"/>
            </w:pPr>
          </w:p>
        </w:tc>
      </w:tr>
      <w:tr w:rsidR="003E45FE" w:rsidTr="00ED0A7F">
        <w:tc>
          <w:tcPr>
            <w:tcW w:w="2235" w:type="dxa"/>
          </w:tcPr>
          <w:p w:rsidR="003E45FE" w:rsidRDefault="003E45FE" w:rsidP="00491343">
            <w:pPr>
              <w:jc w:val="both"/>
            </w:pPr>
            <w:r>
              <w:t>Other</w:t>
            </w:r>
          </w:p>
        </w:tc>
        <w:tc>
          <w:tcPr>
            <w:tcW w:w="425" w:type="dxa"/>
          </w:tcPr>
          <w:p w:rsidR="003E45FE" w:rsidRDefault="003E45FE" w:rsidP="00ED0A7F">
            <w:pPr>
              <w:jc w:val="both"/>
            </w:pPr>
          </w:p>
        </w:tc>
      </w:tr>
    </w:tbl>
    <w:p w:rsidR="000720A5" w:rsidRDefault="000720A5" w:rsidP="000720A5">
      <w:pPr>
        <w:jc w:val="both"/>
      </w:pPr>
    </w:p>
    <w:p w:rsidR="000720A5" w:rsidRDefault="000720A5" w:rsidP="00CE51BD">
      <w:pPr>
        <w:jc w:val="both"/>
        <w:rPr>
          <w:b/>
        </w:rPr>
      </w:pPr>
    </w:p>
    <w:p w:rsidR="000720A5" w:rsidRDefault="000720A5">
      <w:pPr>
        <w:rPr>
          <w:b/>
        </w:rPr>
      </w:pPr>
      <w:r>
        <w:rPr>
          <w:b/>
        </w:rPr>
        <w:br w:type="page"/>
      </w:r>
    </w:p>
    <w:p w:rsidR="00AC065D" w:rsidRPr="00DF3827" w:rsidRDefault="00AC065D" w:rsidP="00CE51BD">
      <w:pPr>
        <w:jc w:val="both"/>
        <w:rPr>
          <w:b/>
          <w:color w:val="FF0000"/>
        </w:rPr>
      </w:pPr>
      <w:r w:rsidRPr="00DF3827">
        <w:rPr>
          <w:b/>
          <w:color w:val="FF0000"/>
        </w:rPr>
        <w:lastRenderedPageBreak/>
        <w:t>Form D1. Preliminary request for Diagnostics.</w:t>
      </w:r>
    </w:p>
    <w:p w:rsidR="00CE51BD" w:rsidRDefault="00C42B7A" w:rsidP="00CE51BD">
      <w:pPr>
        <w:jc w:val="both"/>
      </w:pPr>
      <w:r>
        <w:t xml:space="preserve">This form should be used to indicate the ideal diagnostics use for the experimental campaign. Conflicts and restrictions </w:t>
      </w:r>
      <w:r w:rsidR="00CE51BD">
        <w:t>due to multiple experiments should be expected</w:t>
      </w:r>
      <w:r>
        <w:t>, and a</w:t>
      </w:r>
      <w:r w:rsidR="00546E6E">
        <w:t xml:space="preserve">n early specification and agreement </w:t>
      </w:r>
      <w:r>
        <w:t xml:space="preserve">will allow the </w:t>
      </w:r>
      <w:r w:rsidR="000720A5">
        <w:t xml:space="preserve">facility staff </w:t>
      </w:r>
      <w:r>
        <w:t xml:space="preserve">to identify these </w:t>
      </w:r>
      <w:r w:rsidR="000720A5">
        <w:t>prior to scheduling i</w:t>
      </w:r>
      <w:r w:rsidR="00546E6E">
        <w:t>n order to find solutions</w:t>
      </w:r>
      <w:r w:rsidR="00CE51BD">
        <w:t xml:space="preserve">. Please be realistic regarding the number of diagnostics reserved. </w:t>
      </w:r>
    </w:p>
    <w:p w:rsidR="00032FF0" w:rsidRDefault="00CE51BD" w:rsidP="00CE51BD">
      <w:pPr>
        <w:jc w:val="both"/>
      </w:pPr>
      <w:r>
        <w:t xml:space="preserve">This form is in 5 parts with most subdivided into further categories. Each part deals with separate diagnostic types (optical, x-ray, nuclear etc) and lists the primary CLF diagnostics available. The maximum number of diagnostics available in each category is listed. </w:t>
      </w:r>
    </w:p>
    <w:p w:rsidR="00145EBA" w:rsidRDefault="00032FF0" w:rsidP="00CE51BD">
      <w:pPr>
        <w:jc w:val="both"/>
      </w:pPr>
      <w:r>
        <w:t>When completing the form, please indicate the number of diagnostics required, and how many of these form the primary diagnostics requirement. Clearly Indicating the primary diagnostics will greatly aid the CLF in determining where diagnostics are required in order to achieve the main goals of the experiment. Try and be clear on which diagnostics are absolutely required to achieve the main goals and only mark these for primary diagnostics. Additional diagnostics can be requested through the planning cycle as more experimental detail is achieved, and as such you will not limit your experiment at this stage.</w:t>
      </w:r>
    </w:p>
    <w:p w:rsidR="000720A5" w:rsidRDefault="000720A5" w:rsidP="00CE51BD">
      <w:pPr>
        <w:jc w:val="both"/>
      </w:pPr>
      <w:r>
        <w:t>This list is kept as up-to-date as possible. Please state any further diagnostics not inclu</w:t>
      </w:r>
      <w:r w:rsidR="00DF3827">
        <w:t>ded here at the end of the form, including those expected to be brought by your own (or collaborating) institute.</w:t>
      </w:r>
    </w:p>
    <w:p w:rsidR="000720A5" w:rsidRDefault="000720A5" w:rsidP="00CE51BD">
      <w:pPr>
        <w:jc w:val="both"/>
      </w:pPr>
    </w:p>
    <w:p w:rsidR="000720A5" w:rsidRDefault="000720A5" w:rsidP="00CE51BD">
      <w:pPr>
        <w:jc w:val="both"/>
      </w:pPr>
      <w:r>
        <w:t>An experimental layout should be included to indicate approximate location for diagnostics.</w:t>
      </w:r>
    </w:p>
    <w:p w:rsidR="000C03AC" w:rsidRDefault="000C03AC">
      <w:r>
        <w:br w:type="page"/>
      </w:r>
    </w:p>
    <w:p w:rsidR="00937459" w:rsidRPr="00C34F2E" w:rsidRDefault="00937459" w:rsidP="00937459">
      <w:pPr>
        <w:jc w:val="both"/>
        <w:rPr>
          <w:b/>
          <w:u w:val="single"/>
        </w:rPr>
      </w:pPr>
      <w:r w:rsidRPr="00C34F2E">
        <w:rPr>
          <w:b/>
          <w:u w:val="single"/>
        </w:rPr>
        <w:lastRenderedPageBreak/>
        <w:t>Form D1. Preliminary request for Diagnostics.</w:t>
      </w:r>
    </w:p>
    <w:p w:rsidR="00AC065D" w:rsidRPr="00DF3827" w:rsidRDefault="00AC065D" w:rsidP="00AC065D">
      <w:pPr>
        <w:jc w:val="both"/>
        <w:rPr>
          <w:b/>
          <w:color w:val="FF0000"/>
          <w:u w:val="single"/>
        </w:rPr>
      </w:pPr>
      <w:r w:rsidRPr="00DF3827">
        <w:rPr>
          <w:b/>
          <w:color w:val="FF0000"/>
          <w:u w:val="single"/>
        </w:rPr>
        <w:t>Part 1. Measurement &amp; control:</w:t>
      </w:r>
      <w:r w:rsidRPr="00DF3827">
        <w:rPr>
          <w:color w:val="FF0000"/>
        </w:rPr>
        <w:t xml:space="preserve"> </w:t>
      </w:r>
      <w:r w:rsidRPr="00DF3827">
        <w:rPr>
          <w:color w:val="FF0000"/>
          <w:sz w:val="18"/>
          <w:szCs w:val="18"/>
        </w:rPr>
        <w:t>(please indicate number requested)</w:t>
      </w:r>
    </w:p>
    <w:tbl>
      <w:tblPr>
        <w:tblStyle w:val="TableGrid"/>
        <w:tblW w:w="0" w:type="auto"/>
        <w:tblLook w:val="04A0" w:firstRow="1" w:lastRow="0" w:firstColumn="1" w:lastColumn="0" w:noHBand="0" w:noVBand="1"/>
      </w:tblPr>
      <w:tblGrid>
        <w:gridCol w:w="1971"/>
        <w:gridCol w:w="2277"/>
        <w:gridCol w:w="2624"/>
        <w:gridCol w:w="839"/>
        <w:gridCol w:w="669"/>
        <w:gridCol w:w="636"/>
      </w:tblGrid>
      <w:tr w:rsidR="00CE51BD" w:rsidTr="006C626C">
        <w:trPr>
          <w:cantSplit/>
          <w:trHeight w:val="1588"/>
        </w:trPr>
        <w:tc>
          <w:tcPr>
            <w:tcW w:w="1971" w:type="dxa"/>
            <w:textDirection w:val="btLr"/>
            <w:vAlign w:val="center"/>
          </w:tcPr>
          <w:p w:rsidR="00CE51BD" w:rsidRDefault="00CE51BD" w:rsidP="00AC065D">
            <w:pPr>
              <w:ind w:left="113" w:right="113"/>
              <w:jc w:val="center"/>
              <w:rPr>
                <w:b/>
              </w:rPr>
            </w:pPr>
            <w:r>
              <w:rPr>
                <w:b/>
              </w:rPr>
              <w:t>Equipment Type</w:t>
            </w:r>
          </w:p>
        </w:tc>
        <w:tc>
          <w:tcPr>
            <w:tcW w:w="2277" w:type="dxa"/>
            <w:textDirection w:val="btLr"/>
            <w:vAlign w:val="center"/>
          </w:tcPr>
          <w:p w:rsidR="00CE51BD" w:rsidRDefault="00CE51BD" w:rsidP="00AC065D">
            <w:pPr>
              <w:ind w:left="113" w:right="113"/>
              <w:jc w:val="center"/>
              <w:rPr>
                <w:b/>
              </w:rPr>
            </w:pPr>
            <w:r>
              <w:rPr>
                <w:b/>
              </w:rPr>
              <w:t>Manufacturer</w:t>
            </w:r>
          </w:p>
        </w:tc>
        <w:tc>
          <w:tcPr>
            <w:tcW w:w="2624" w:type="dxa"/>
            <w:textDirection w:val="btLr"/>
            <w:vAlign w:val="center"/>
          </w:tcPr>
          <w:p w:rsidR="00CE51BD" w:rsidRDefault="00CE51BD" w:rsidP="00AC065D">
            <w:pPr>
              <w:ind w:left="113" w:right="113"/>
              <w:jc w:val="center"/>
              <w:rPr>
                <w:b/>
              </w:rPr>
            </w:pPr>
            <w:r>
              <w:rPr>
                <w:b/>
              </w:rPr>
              <w:t>Model &amp; Notes</w:t>
            </w:r>
          </w:p>
        </w:tc>
        <w:tc>
          <w:tcPr>
            <w:tcW w:w="839" w:type="dxa"/>
            <w:textDirection w:val="btLr"/>
            <w:vAlign w:val="center"/>
          </w:tcPr>
          <w:p w:rsidR="00CE51BD" w:rsidRDefault="00CE51BD" w:rsidP="00AC065D">
            <w:pPr>
              <w:ind w:left="113" w:right="113"/>
              <w:jc w:val="center"/>
              <w:rPr>
                <w:b/>
              </w:rPr>
            </w:pPr>
            <w:r>
              <w:rPr>
                <w:b/>
              </w:rPr>
              <w:t>Maximum number Available</w:t>
            </w:r>
          </w:p>
        </w:tc>
        <w:tc>
          <w:tcPr>
            <w:tcW w:w="669" w:type="dxa"/>
            <w:textDirection w:val="btLr"/>
            <w:vAlign w:val="center"/>
          </w:tcPr>
          <w:p w:rsidR="00CE51BD" w:rsidRDefault="00CE51BD" w:rsidP="00AC065D">
            <w:pPr>
              <w:ind w:left="113" w:right="113"/>
              <w:jc w:val="center"/>
              <w:rPr>
                <w:b/>
              </w:rPr>
            </w:pPr>
            <w:r>
              <w:rPr>
                <w:b/>
              </w:rPr>
              <w:t>Number Requested</w:t>
            </w:r>
          </w:p>
        </w:tc>
        <w:tc>
          <w:tcPr>
            <w:tcW w:w="636" w:type="dxa"/>
            <w:textDirection w:val="btLr"/>
          </w:tcPr>
          <w:p w:rsidR="00CE51BD" w:rsidRDefault="00CE51BD" w:rsidP="00AC065D">
            <w:pPr>
              <w:ind w:left="113" w:right="113"/>
              <w:jc w:val="center"/>
              <w:rPr>
                <w:b/>
              </w:rPr>
            </w:pPr>
            <w:r>
              <w:rPr>
                <w:b/>
              </w:rPr>
              <w:t xml:space="preserve">Primary </w:t>
            </w:r>
          </w:p>
        </w:tc>
      </w:tr>
      <w:tr w:rsidR="00CE51BD" w:rsidTr="006C626C">
        <w:tc>
          <w:tcPr>
            <w:tcW w:w="1971" w:type="dxa"/>
          </w:tcPr>
          <w:p w:rsidR="00CE51BD" w:rsidRDefault="00CE51BD" w:rsidP="00AC065D">
            <w:pPr>
              <w:rPr>
                <w:rFonts w:ascii="Calibri" w:hAnsi="Calibri"/>
                <w:color w:val="000000"/>
              </w:rPr>
            </w:pPr>
            <w:r>
              <w:rPr>
                <w:rFonts w:ascii="Calibri" w:hAnsi="Calibri"/>
                <w:color w:val="000000"/>
              </w:rPr>
              <w:t>Delay Generator</w:t>
            </w:r>
          </w:p>
        </w:tc>
        <w:tc>
          <w:tcPr>
            <w:tcW w:w="2277" w:type="dxa"/>
          </w:tcPr>
          <w:p w:rsidR="00CE51BD" w:rsidRDefault="00CE51BD" w:rsidP="00AC065D">
            <w:pPr>
              <w:rPr>
                <w:rFonts w:ascii="Calibri" w:hAnsi="Calibri"/>
                <w:color w:val="000000"/>
              </w:rPr>
            </w:pPr>
            <w:r>
              <w:rPr>
                <w:rFonts w:ascii="Calibri" w:hAnsi="Calibri"/>
                <w:color w:val="000000"/>
              </w:rPr>
              <w:t>STANFORD RESEARCH SYSTEMS</w:t>
            </w:r>
          </w:p>
        </w:tc>
        <w:tc>
          <w:tcPr>
            <w:tcW w:w="2624" w:type="dxa"/>
          </w:tcPr>
          <w:p w:rsidR="00CE51BD" w:rsidRDefault="00CE51BD" w:rsidP="00AC065D">
            <w:pPr>
              <w:rPr>
                <w:rFonts w:ascii="Calibri" w:hAnsi="Calibri"/>
                <w:color w:val="000000"/>
              </w:rPr>
            </w:pPr>
            <w:r>
              <w:rPr>
                <w:rFonts w:ascii="Calibri" w:hAnsi="Calibri"/>
                <w:color w:val="000000"/>
              </w:rPr>
              <w:t>SRS DG535</w:t>
            </w:r>
            <w:r w:rsidR="00420543">
              <w:rPr>
                <w:rFonts w:ascii="Calibri" w:hAnsi="Calibri"/>
                <w:color w:val="000000"/>
              </w:rPr>
              <w:t xml:space="preserve"> delay generator</w:t>
            </w:r>
          </w:p>
        </w:tc>
        <w:tc>
          <w:tcPr>
            <w:tcW w:w="839" w:type="dxa"/>
          </w:tcPr>
          <w:p w:rsidR="00CE51BD" w:rsidRDefault="00420543" w:rsidP="00AC065D">
            <w:pPr>
              <w:jc w:val="right"/>
              <w:rPr>
                <w:rFonts w:ascii="Calibri" w:hAnsi="Calibri"/>
                <w:color w:val="000000"/>
              </w:rPr>
            </w:pPr>
            <w:r>
              <w:rPr>
                <w:rFonts w:ascii="Calibri" w:hAnsi="Calibri"/>
                <w:color w:val="000000"/>
              </w:rPr>
              <w:t>6</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shd w:val="clear" w:color="auto" w:fill="A6A6A6" w:themeFill="background1" w:themeFillShade="A6"/>
          </w:tcPr>
          <w:p w:rsidR="00CE51BD" w:rsidRDefault="00CE51BD" w:rsidP="00AC065D">
            <w:pPr>
              <w:rPr>
                <w:rFonts w:ascii="Calibri" w:hAnsi="Calibri"/>
                <w:color w:val="000000"/>
              </w:rPr>
            </w:pPr>
          </w:p>
        </w:tc>
        <w:tc>
          <w:tcPr>
            <w:tcW w:w="2277" w:type="dxa"/>
            <w:shd w:val="clear" w:color="auto" w:fill="A6A6A6" w:themeFill="background1" w:themeFillShade="A6"/>
          </w:tcPr>
          <w:p w:rsidR="00CE51BD" w:rsidRDefault="00CE51BD" w:rsidP="00AC065D">
            <w:pPr>
              <w:rPr>
                <w:rFonts w:ascii="Calibri" w:hAnsi="Calibri"/>
                <w:color w:val="000000"/>
              </w:rPr>
            </w:pPr>
          </w:p>
        </w:tc>
        <w:tc>
          <w:tcPr>
            <w:tcW w:w="2624" w:type="dxa"/>
            <w:shd w:val="clear" w:color="auto" w:fill="A6A6A6" w:themeFill="background1" w:themeFillShade="A6"/>
          </w:tcPr>
          <w:p w:rsidR="00CE51BD" w:rsidRDefault="00CE51BD" w:rsidP="00AC065D">
            <w:pPr>
              <w:rPr>
                <w:rFonts w:ascii="Calibri" w:hAnsi="Calibri"/>
                <w:color w:val="000000"/>
              </w:rPr>
            </w:pPr>
          </w:p>
        </w:tc>
        <w:tc>
          <w:tcPr>
            <w:tcW w:w="839" w:type="dxa"/>
            <w:shd w:val="clear" w:color="auto" w:fill="A6A6A6" w:themeFill="background1" w:themeFillShade="A6"/>
          </w:tcPr>
          <w:p w:rsidR="00CE51BD" w:rsidRDefault="00CE51BD" w:rsidP="00AC065D">
            <w:pPr>
              <w:jc w:val="right"/>
              <w:rPr>
                <w:rFonts w:ascii="Calibri" w:hAnsi="Calibri"/>
                <w:color w:val="000000"/>
              </w:rPr>
            </w:pPr>
          </w:p>
        </w:tc>
        <w:tc>
          <w:tcPr>
            <w:tcW w:w="669" w:type="dxa"/>
            <w:shd w:val="clear" w:color="auto" w:fill="A6A6A6" w:themeFill="background1" w:themeFillShade="A6"/>
          </w:tcPr>
          <w:p w:rsidR="00CE51BD" w:rsidRDefault="00CE51BD" w:rsidP="00AC065D">
            <w:pPr>
              <w:rPr>
                <w:rFonts w:ascii="Calibri" w:hAnsi="Calibri"/>
                <w:color w:val="000000"/>
              </w:rPr>
            </w:pPr>
          </w:p>
        </w:tc>
        <w:tc>
          <w:tcPr>
            <w:tcW w:w="636" w:type="dxa"/>
            <w:shd w:val="clear" w:color="auto" w:fill="A6A6A6" w:themeFill="background1" w:themeFillShade="A6"/>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r>
              <w:rPr>
                <w:rFonts w:ascii="Calibri" w:hAnsi="Calibri"/>
                <w:color w:val="000000"/>
              </w:rPr>
              <w:t>Oscilloscope</w:t>
            </w:r>
          </w:p>
        </w:tc>
        <w:tc>
          <w:tcPr>
            <w:tcW w:w="2277" w:type="dxa"/>
          </w:tcPr>
          <w:p w:rsidR="00CE51BD" w:rsidRDefault="00CE51BD" w:rsidP="00AC065D">
            <w:pPr>
              <w:rPr>
                <w:rFonts w:ascii="Calibri" w:hAnsi="Calibri"/>
                <w:color w:val="000000"/>
              </w:rPr>
            </w:pPr>
            <w:r>
              <w:rPr>
                <w:rFonts w:ascii="Calibri" w:hAnsi="Calibri"/>
                <w:color w:val="000000"/>
              </w:rPr>
              <w:t>TEKTRONIX</w:t>
            </w:r>
          </w:p>
        </w:tc>
        <w:tc>
          <w:tcPr>
            <w:tcW w:w="2624" w:type="dxa"/>
          </w:tcPr>
          <w:p w:rsidR="00CE51BD" w:rsidRDefault="00CE51BD" w:rsidP="00420543">
            <w:pPr>
              <w:rPr>
                <w:rFonts w:ascii="Calibri" w:hAnsi="Calibri"/>
                <w:color w:val="000000"/>
              </w:rPr>
            </w:pPr>
            <w:r>
              <w:rPr>
                <w:rFonts w:ascii="Calibri" w:hAnsi="Calibri"/>
                <w:color w:val="000000"/>
              </w:rPr>
              <w:t>500</w:t>
            </w:r>
            <w:r w:rsidR="00420543">
              <w:rPr>
                <w:rFonts w:ascii="Calibri" w:hAnsi="Calibri"/>
                <w:color w:val="000000"/>
              </w:rPr>
              <w:t>MHz-2.5GHz</w:t>
            </w:r>
          </w:p>
        </w:tc>
        <w:tc>
          <w:tcPr>
            <w:tcW w:w="839" w:type="dxa"/>
          </w:tcPr>
          <w:p w:rsidR="00CE51BD" w:rsidRDefault="00420543" w:rsidP="00AC065D">
            <w:pPr>
              <w:jc w:val="right"/>
              <w:rPr>
                <w:rFonts w:ascii="Calibri" w:hAnsi="Calibri"/>
                <w:color w:val="000000"/>
              </w:rPr>
            </w:pPr>
            <w:r>
              <w:rPr>
                <w:rFonts w:ascii="Calibri" w:hAnsi="Calibri"/>
                <w:color w:val="000000"/>
              </w:rPr>
              <w:t>6</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p>
        </w:tc>
        <w:tc>
          <w:tcPr>
            <w:tcW w:w="2277" w:type="dxa"/>
          </w:tcPr>
          <w:p w:rsidR="00CE51BD" w:rsidRDefault="003060FF" w:rsidP="00AC065D">
            <w:pPr>
              <w:rPr>
                <w:rFonts w:ascii="Calibri" w:hAnsi="Calibri"/>
                <w:color w:val="000000"/>
              </w:rPr>
            </w:pPr>
            <w:r>
              <w:rPr>
                <w:rFonts w:ascii="Calibri" w:hAnsi="Calibri"/>
                <w:color w:val="000000"/>
              </w:rPr>
              <w:t>LeCroy</w:t>
            </w:r>
          </w:p>
        </w:tc>
        <w:tc>
          <w:tcPr>
            <w:tcW w:w="2624" w:type="dxa"/>
          </w:tcPr>
          <w:p w:rsidR="00CE51BD" w:rsidRDefault="003060FF" w:rsidP="00AC065D">
            <w:pPr>
              <w:rPr>
                <w:rFonts w:ascii="Calibri" w:hAnsi="Calibri"/>
                <w:color w:val="000000"/>
              </w:rPr>
            </w:pPr>
            <w:r>
              <w:rPr>
                <w:rFonts w:ascii="Calibri" w:hAnsi="Calibri"/>
                <w:color w:val="000000"/>
              </w:rPr>
              <w:t>4</w:t>
            </w:r>
            <w:r w:rsidR="00CE51BD">
              <w:rPr>
                <w:rFonts w:ascii="Calibri" w:hAnsi="Calibri"/>
                <w:color w:val="000000"/>
              </w:rPr>
              <w:t>GHz</w:t>
            </w:r>
          </w:p>
        </w:tc>
        <w:tc>
          <w:tcPr>
            <w:tcW w:w="839" w:type="dxa"/>
          </w:tcPr>
          <w:p w:rsidR="00CE51BD" w:rsidRDefault="00CE51BD" w:rsidP="00AC065D">
            <w:pPr>
              <w:jc w:val="right"/>
              <w:rPr>
                <w:rFonts w:ascii="Calibri" w:hAnsi="Calibri"/>
                <w:color w:val="000000"/>
              </w:rPr>
            </w:pPr>
            <w:r>
              <w:rPr>
                <w:rFonts w:ascii="Calibri" w:hAnsi="Calibri"/>
                <w:color w:val="000000"/>
              </w:rPr>
              <w:t>2</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p>
        </w:tc>
        <w:tc>
          <w:tcPr>
            <w:tcW w:w="2277" w:type="dxa"/>
          </w:tcPr>
          <w:p w:rsidR="00CE51BD" w:rsidRDefault="00CE51BD" w:rsidP="00AC065D">
            <w:pPr>
              <w:rPr>
                <w:rFonts w:ascii="Calibri" w:hAnsi="Calibri"/>
                <w:color w:val="000000"/>
              </w:rPr>
            </w:pPr>
            <w:r>
              <w:rPr>
                <w:rFonts w:ascii="Calibri" w:hAnsi="Calibri"/>
                <w:color w:val="000000"/>
              </w:rPr>
              <w:t>TEKTRONIX</w:t>
            </w:r>
          </w:p>
        </w:tc>
        <w:tc>
          <w:tcPr>
            <w:tcW w:w="2624" w:type="dxa"/>
          </w:tcPr>
          <w:p w:rsidR="00CE51BD" w:rsidRDefault="003060FF" w:rsidP="00AC065D">
            <w:pPr>
              <w:rPr>
                <w:rFonts w:ascii="Calibri" w:hAnsi="Calibri"/>
                <w:color w:val="000000"/>
              </w:rPr>
            </w:pPr>
            <w:r>
              <w:rPr>
                <w:rFonts w:ascii="Calibri" w:hAnsi="Calibri"/>
                <w:color w:val="000000"/>
              </w:rPr>
              <w:t>DS6154C – 12.5</w:t>
            </w:r>
            <w:r w:rsidR="00CE51BD">
              <w:rPr>
                <w:rFonts w:ascii="Calibri" w:hAnsi="Calibri"/>
                <w:color w:val="000000"/>
              </w:rPr>
              <w:t>GHz</w:t>
            </w:r>
          </w:p>
        </w:tc>
        <w:tc>
          <w:tcPr>
            <w:tcW w:w="839" w:type="dxa"/>
          </w:tcPr>
          <w:p w:rsidR="00CE51BD" w:rsidRDefault="003060FF" w:rsidP="00AC065D">
            <w:pPr>
              <w:jc w:val="right"/>
              <w:rPr>
                <w:rFonts w:ascii="Calibri" w:hAnsi="Calibri"/>
                <w:color w:val="000000"/>
              </w:rPr>
            </w:pPr>
            <w:r>
              <w:rPr>
                <w:rFonts w:ascii="Calibri" w:hAnsi="Calibri"/>
                <w:color w:val="000000"/>
              </w:rPr>
              <w:t>3</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331013" w:rsidTr="006C626C">
        <w:tc>
          <w:tcPr>
            <w:tcW w:w="1971" w:type="dxa"/>
          </w:tcPr>
          <w:p w:rsidR="00331013" w:rsidRDefault="00331013" w:rsidP="00AC065D">
            <w:pPr>
              <w:rPr>
                <w:rFonts w:ascii="Calibri" w:hAnsi="Calibri"/>
                <w:color w:val="000000"/>
              </w:rPr>
            </w:pPr>
          </w:p>
        </w:tc>
        <w:tc>
          <w:tcPr>
            <w:tcW w:w="2277" w:type="dxa"/>
          </w:tcPr>
          <w:p w:rsidR="00331013" w:rsidRPr="00A264B1" w:rsidRDefault="00A264B1" w:rsidP="00AC065D">
            <w:pPr>
              <w:rPr>
                <w:color w:val="000000"/>
              </w:rPr>
            </w:pPr>
            <w:r w:rsidRPr="00A264B1">
              <w:rPr>
                <w:color w:val="000000"/>
              </w:rPr>
              <w:t>LeCroy</w:t>
            </w:r>
          </w:p>
        </w:tc>
        <w:tc>
          <w:tcPr>
            <w:tcW w:w="2624" w:type="dxa"/>
          </w:tcPr>
          <w:p w:rsidR="00A264B1" w:rsidRPr="00A264B1" w:rsidRDefault="00A264B1" w:rsidP="00A264B1">
            <w:pPr>
              <w:shd w:val="clear" w:color="auto" w:fill="FFFFFF"/>
              <w:spacing w:before="75" w:after="75"/>
              <w:outlineLvl w:val="0"/>
              <w:rPr>
                <w:rFonts w:eastAsia="Times New Roman" w:cs="Arial"/>
                <w:bCs/>
                <w:kern w:val="36"/>
                <w:sz w:val="23"/>
                <w:szCs w:val="23"/>
              </w:rPr>
            </w:pPr>
            <w:r w:rsidRPr="00A264B1">
              <w:rPr>
                <w:rFonts w:eastAsia="Times New Roman" w:cs="Arial"/>
                <w:bCs/>
                <w:kern w:val="36"/>
                <w:sz w:val="23"/>
                <w:szCs w:val="23"/>
              </w:rPr>
              <w:t>WaveMaster 813Zi-B</w:t>
            </w:r>
            <w:r>
              <w:rPr>
                <w:rFonts w:eastAsia="Times New Roman" w:cs="Arial"/>
                <w:bCs/>
                <w:kern w:val="36"/>
                <w:sz w:val="23"/>
                <w:szCs w:val="23"/>
              </w:rPr>
              <w:t xml:space="preserve"> – 13GHz</w:t>
            </w:r>
          </w:p>
          <w:p w:rsidR="00331013" w:rsidRPr="00A264B1" w:rsidRDefault="00331013" w:rsidP="00AC065D">
            <w:pPr>
              <w:rPr>
                <w:color w:val="000000"/>
              </w:rPr>
            </w:pPr>
          </w:p>
        </w:tc>
        <w:tc>
          <w:tcPr>
            <w:tcW w:w="839" w:type="dxa"/>
          </w:tcPr>
          <w:p w:rsidR="00331013" w:rsidRDefault="00331013" w:rsidP="00AC065D">
            <w:pPr>
              <w:jc w:val="right"/>
              <w:rPr>
                <w:rFonts w:ascii="Calibri" w:hAnsi="Calibri"/>
                <w:color w:val="000000"/>
              </w:rPr>
            </w:pPr>
            <w:r>
              <w:rPr>
                <w:rFonts w:ascii="Calibri" w:hAnsi="Calibri"/>
                <w:color w:val="000000"/>
              </w:rPr>
              <w:t>4</w:t>
            </w:r>
          </w:p>
        </w:tc>
        <w:tc>
          <w:tcPr>
            <w:tcW w:w="669" w:type="dxa"/>
          </w:tcPr>
          <w:p w:rsidR="00331013" w:rsidRDefault="00331013" w:rsidP="00AC065D">
            <w:pPr>
              <w:rPr>
                <w:rFonts w:ascii="Calibri" w:hAnsi="Calibri"/>
                <w:color w:val="000000"/>
              </w:rPr>
            </w:pPr>
          </w:p>
        </w:tc>
        <w:tc>
          <w:tcPr>
            <w:tcW w:w="636" w:type="dxa"/>
          </w:tcPr>
          <w:p w:rsidR="00331013" w:rsidRDefault="00331013"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p>
        </w:tc>
        <w:tc>
          <w:tcPr>
            <w:tcW w:w="2277" w:type="dxa"/>
          </w:tcPr>
          <w:p w:rsidR="00CE51BD" w:rsidRDefault="00CE51BD" w:rsidP="00AC065D">
            <w:pPr>
              <w:rPr>
                <w:rFonts w:ascii="Calibri" w:hAnsi="Calibri"/>
                <w:color w:val="000000"/>
              </w:rPr>
            </w:pPr>
            <w:r>
              <w:rPr>
                <w:rFonts w:ascii="Calibri" w:hAnsi="Calibri"/>
                <w:color w:val="000000"/>
              </w:rPr>
              <w:t>TEKTRONIX</w:t>
            </w:r>
          </w:p>
        </w:tc>
        <w:tc>
          <w:tcPr>
            <w:tcW w:w="2624" w:type="dxa"/>
          </w:tcPr>
          <w:p w:rsidR="00CE51BD" w:rsidRDefault="00CE51BD" w:rsidP="00AC065D">
            <w:pPr>
              <w:rPr>
                <w:rFonts w:ascii="Calibri" w:hAnsi="Calibri"/>
                <w:color w:val="000000"/>
              </w:rPr>
            </w:pPr>
            <w:r>
              <w:rPr>
                <w:rFonts w:ascii="Calibri" w:hAnsi="Calibri"/>
                <w:color w:val="000000"/>
              </w:rPr>
              <w:t>6804B - 8GHz</w:t>
            </w:r>
          </w:p>
        </w:tc>
        <w:tc>
          <w:tcPr>
            <w:tcW w:w="839" w:type="dxa"/>
          </w:tcPr>
          <w:p w:rsidR="00CE51BD" w:rsidRDefault="003060FF" w:rsidP="00AC065D">
            <w:pPr>
              <w:jc w:val="right"/>
              <w:rPr>
                <w:rFonts w:ascii="Calibri" w:hAnsi="Calibri"/>
                <w:color w:val="000000"/>
              </w:rPr>
            </w:pPr>
            <w:r>
              <w:rPr>
                <w:rFonts w:ascii="Calibri" w:hAnsi="Calibri"/>
                <w:color w:val="000000"/>
              </w:rPr>
              <w:t>1</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420543" w:rsidTr="006C626C">
        <w:tc>
          <w:tcPr>
            <w:tcW w:w="1971" w:type="dxa"/>
          </w:tcPr>
          <w:p w:rsidR="00420543" w:rsidRDefault="00420543" w:rsidP="00AC065D">
            <w:pPr>
              <w:rPr>
                <w:rFonts w:ascii="Calibri" w:hAnsi="Calibri"/>
                <w:color w:val="000000"/>
              </w:rPr>
            </w:pPr>
          </w:p>
        </w:tc>
        <w:tc>
          <w:tcPr>
            <w:tcW w:w="2277" w:type="dxa"/>
          </w:tcPr>
          <w:p w:rsidR="00420543" w:rsidRDefault="00420543" w:rsidP="00AC065D">
            <w:pPr>
              <w:rPr>
                <w:rFonts w:ascii="Calibri" w:hAnsi="Calibri"/>
                <w:color w:val="000000"/>
              </w:rPr>
            </w:pPr>
            <w:r>
              <w:rPr>
                <w:rFonts w:ascii="Calibri" w:hAnsi="Calibri"/>
                <w:color w:val="000000"/>
              </w:rPr>
              <w:t>LeCroy</w:t>
            </w:r>
          </w:p>
        </w:tc>
        <w:tc>
          <w:tcPr>
            <w:tcW w:w="2624" w:type="dxa"/>
          </w:tcPr>
          <w:p w:rsidR="00420543" w:rsidRDefault="00420543" w:rsidP="00AC065D">
            <w:pPr>
              <w:rPr>
                <w:rFonts w:ascii="Calibri" w:hAnsi="Calibri"/>
                <w:color w:val="000000"/>
              </w:rPr>
            </w:pPr>
            <w:r>
              <w:rPr>
                <w:rFonts w:ascii="Calibri" w:hAnsi="Calibri"/>
                <w:color w:val="000000"/>
              </w:rPr>
              <w:t>6GHz</w:t>
            </w:r>
          </w:p>
        </w:tc>
        <w:tc>
          <w:tcPr>
            <w:tcW w:w="839" w:type="dxa"/>
          </w:tcPr>
          <w:p w:rsidR="00420543" w:rsidRDefault="00420543" w:rsidP="00AC065D">
            <w:pPr>
              <w:jc w:val="right"/>
              <w:rPr>
                <w:rFonts w:ascii="Calibri" w:hAnsi="Calibri"/>
                <w:color w:val="000000"/>
              </w:rPr>
            </w:pPr>
            <w:r>
              <w:rPr>
                <w:rFonts w:ascii="Calibri" w:hAnsi="Calibri"/>
                <w:color w:val="000000"/>
              </w:rPr>
              <w:t>1</w:t>
            </w:r>
          </w:p>
        </w:tc>
        <w:tc>
          <w:tcPr>
            <w:tcW w:w="669" w:type="dxa"/>
          </w:tcPr>
          <w:p w:rsidR="00420543" w:rsidRDefault="00420543" w:rsidP="00AC065D">
            <w:pPr>
              <w:rPr>
                <w:rFonts w:ascii="Calibri" w:hAnsi="Calibri"/>
                <w:color w:val="000000"/>
              </w:rPr>
            </w:pPr>
          </w:p>
        </w:tc>
        <w:tc>
          <w:tcPr>
            <w:tcW w:w="636" w:type="dxa"/>
          </w:tcPr>
          <w:p w:rsidR="00420543" w:rsidRDefault="00420543" w:rsidP="00AC065D">
            <w:pPr>
              <w:rPr>
                <w:rFonts w:ascii="Calibri" w:hAnsi="Calibri"/>
                <w:color w:val="000000"/>
              </w:rPr>
            </w:pPr>
          </w:p>
        </w:tc>
      </w:tr>
      <w:tr w:rsidR="00420543" w:rsidTr="006C626C">
        <w:tc>
          <w:tcPr>
            <w:tcW w:w="1971" w:type="dxa"/>
          </w:tcPr>
          <w:p w:rsidR="00420543" w:rsidRDefault="00420543" w:rsidP="00AC065D">
            <w:pPr>
              <w:rPr>
                <w:rFonts w:ascii="Calibri" w:hAnsi="Calibri"/>
                <w:color w:val="000000"/>
              </w:rPr>
            </w:pPr>
          </w:p>
        </w:tc>
        <w:tc>
          <w:tcPr>
            <w:tcW w:w="2277" w:type="dxa"/>
          </w:tcPr>
          <w:p w:rsidR="00420543" w:rsidRDefault="00420543" w:rsidP="00AC065D">
            <w:pPr>
              <w:rPr>
                <w:rFonts w:ascii="Calibri" w:hAnsi="Calibri"/>
                <w:color w:val="000000"/>
              </w:rPr>
            </w:pPr>
            <w:r>
              <w:rPr>
                <w:rFonts w:ascii="Calibri" w:hAnsi="Calibri"/>
                <w:color w:val="000000"/>
              </w:rPr>
              <w:t>LeCroy</w:t>
            </w:r>
          </w:p>
        </w:tc>
        <w:tc>
          <w:tcPr>
            <w:tcW w:w="2624" w:type="dxa"/>
          </w:tcPr>
          <w:p w:rsidR="00420543" w:rsidRDefault="00420543" w:rsidP="00AC065D">
            <w:pPr>
              <w:rPr>
                <w:rFonts w:ascii="Calibri" w:hAnsi="Calibri"/>
                <w:color w:val="000000"/>
              </w:rPr>
            </w:pPr>
            <w:r>
              <w:rPr>
                <w:rFonts w:ascii="Calibri" w:hAnsi="Calibri"/>
                <w:color w:val="000000"/>
              </w:rPr>
              <w:t>350MHz</w:t>
            </w:r>
          </w:p>
        </w:tc>
        <w:tc>
          <w:tcPr>
            <w:tcW w:w="839" w:type="dxa"/>
          </w:tcPr>
          <w:p w:rsidR="00420543" w:rsidRDefault="00420543" w:rsidP="00AC065D">
            <w:pPr>
              <w:jc w:val="right"/>
              <w:rPr>
                <w:rFonts w:ascii="Calibri" w:hAnsi="Calibri"/>
                <w:color w:val="000000"/>
              </w:rPr>
            </w:pPr>
            <w:r>
              <w:rPr>
                <w:rFonts w:ascii="Calibri" w:hAnsi="Calibri"/>
                <w:color w:val="000000"/>
              </w:rPr>
              <w:t>9</w:t>
            </w:r>
          </w:p>
        </w:tc>
        <w:tc>
          <w:tcPr>
            <w:tcW w:w="669" w:type="dxa"/>
          </w:tcPr>
          <w:p w:rsidR="00420543" w:rsidRDefault="00420543" w:rsidP="00AC065D">
            <w:pPr>
              <w:rPr>
                <w:rFonts w:ascii="Calibri" w:hAnsi="Calibri"/>
                <w:color w:val="000000"/>
              </w:rPr>
            </w:pPr>
          </w:p>
        </w:tc>
        <w:tc>
          <w:tcPr>
            <w:tcW w:w="636" w:type="dxa"/>
          </w:tcPr>
          <w:p w:rsidR="00420543" w:rsidRDefault="00420543" w:rsidP="00AC065D">
            <w:pPr>
              <w:rPr>
                <w:rFonts w:ascii="Calibri" w:hAnsi="Calibri"/>
                <w:color w:val="000000"/>
              </w:rPr>
            </w:pPr>
          </w:p>
        </w:tc>
      </w:tr>
      <w:tr w:rsidR="00CE51BD" w:rsidTr="006C626C">
        <w:tc>
          <w:tcPr>
            <w:tcW w:w="1971" w:type="dxa"/>
            <w:shd w:val="clear" w:color="auto" w:fill="A6A6A6" w:themeFill="background1" w:themeFillShade="A6"/>
          </w:tcPr>
          <w:p w:rsidR="00CE51BD" w:rsidRDefault="00CE51BD" w:rsidP="00AC065D">
            <w:pPr>
              <w:rPr>
                <w:rFonts w:ascii="Calibri" w:hAnsi="Calibri"/>
                <w:color w:val="000000"/>
              </w:rPr>
            </w:pPr>
          </w:p>
        </w:tc>
        <w:tc>
          <w:tcPr>
            <w:tcW w:w="2277" w:type="dxa"/>
            <w:shd w:val="clear" w:color="auto" w:fill="A6A6A6" w:themeFill="background1" w:themeFillShade="A6"/>
          </w:tcPr>
          <w:p w:rsidR="00CE51BD" w:rsidRDefault="00CE51BD" w:rsidP="00AC065D">
            <w:pPr>
              <w:rPr>
                <w:rFonts w:ascii="Calibri" w:hAnsi="Calibri"/>
                <w:color w:val="000000"/>
              </w:rPr>
            </w:pPr>
          </w:p>
        </w:tc>
        <w:tc>
          <w:tcPr>
            <w:tcW w:w="2624" w:type="dxa"/>
            <w:shd w:val="clear" w:color="auto" w:fill="A6A6A6" w:themeFill="background1" w:themeFillShade="A6"/>
          </w:tcPr>
          <w:p w:rsidR="00CE51BD" w:rsidRDefault="00CE51BD" w:rsidP="00AC065D">
            <w:pPr>
              <w:rPr>
                <w:rFonts w:ascii="Calibri" w:hAnsi="Calibri"/>
                <w:color w:val="000000"/>
              </w:rPr>
            </w:pPr>
          </w:p>
        </w:tc>
        <w:tc>
          <w:tcPr>
            <w:tcW w:w="839" w:type="dxa"/>
            <w:shd w:val="clear" w:color="auto" w:fill="A6A6A6" w:themeFill="background1" w:themeFillShade="A6"/>
          </w:tcPr>
          <w:p w:rsidR="00CE51BD" w:rsidRDefault="00CE51BD" w:rsidP="00AC065D">
            <w:pPr>
              <w:jc w:val="right"/>
              <w:rPr>
                <w:rFonts w:ascii="Calibri" w:hAnsi="Calibri"/>
                <w:color w:val="000000"/>
              </w:rPr>
            </w:pPr>
          </w:p>
        </w:tc>
        <w:tc>
          <w:tcPr>
            <w:tcW w:w="669" w:type="dxa"/>
            <w:shd w:val="clear" w:color="auto" w:fill="A6A6A6" w:themeFill="background1" w:themeFillShade="A6"/>
          </w:tcPr>
          <w:p w:rsidR="00CE51BD" w:rsidRDefault="00CE51BD" w:rsidP="00AC065D">
            <w:pPr>
              <w:rPr>
                <w:rFonts w:ascii="Calibri" w:hAnsi="Calibri"/>
                <w:color w:val="000000"/>
              </w:rPr>
            </w:pPr>
          </w:p>
        </w:tc>
        <w:tc>
          <w:tcPr>
            <w:tcW w:w="636" w:type="dxa"/>
            <w:shd w:val="clear" w:color="auto" w:fill="A6A6A6" w:themeFill="background1" w:themeFillShade="A6"/>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r>
              <w:rPr>
                <w:rFonts w:ascii="Calibri" w:hAnsi="Calibri"/>
                <w:color w:val="000000"/>
              </w:rPr>
              <w:t>Calorimeter</w:t>
            </w:r>
          </w:p>
        </w:tc>
        <w:tc>
          <w:tcPr>
            <w:tcW w:w="2277" w:type="dxa"/>
          </w:tcPr>
          <w:p w:rsidR="00CE51BD" w:rsidRDefault="00CE51BD" w:rsidP="00AC065D">
            <w:pPr>
              <w:rPr>
                <w:rFonts w:ascii="Calibri" w:hAnsi="Calibri"/>
                <w:color w:val="000000"/>
              </w:rPr>
            </w:pPr>
            <w:r>
              <w:rPr>
                <w:rFonts w:ascii="Calibri" w:hAnsi="Calibri"/>
                <w:color w:val="000000"/>
              </w:rPr>
              <w:t>SCIENTECH</w:t>
            </w:r>
          </w:p>
        </w:tc>
        <w:tc>
          <w:tcPr>
            <w:tcW w:w="2624" w:type="dxa"/>
          </w:tcPr>
          <w:p w:rsidR="00CE51BD" w:rsidRDefault="00CE51BD" w:rsidP="00AC065D">
            <w:pPr>
              <w:rPr>
                <w:rFonts w:ascii="Calibri" w:hAnsi="Calibri"/>
                <w:color w:val="000000"/>
              </w:rPr>
            </w:pPr>
            <w:r>
              <w:rPr>
                <w:rFonts w:ascii="Calibri" w:hAnsi="Calibri"/>
                <w:color w:val="000000"/>
              </w:rPr>
              <w:t>200mm diameter</w:t>
            </w:r>
          </w:p>
        </w:tc>
        <w:tc>
          <w:tcPr>
            <w:tcW w:w="839" w:type="dxa"/>
          </w:tcPr>
          <w:p w:rsidR="00CE51BD" w:rsidRDefault="00CE51BD" w:rsidP="00AC065D">
            <w:pPr>
              <w:jc w:val="right"/>
              <w:rPr>
                <w:rFonts w:ascii="Calibri" w:hAnsi="Calibri"/>
                <w:color w:val="000000"/>
              </w:rPr>
            </w:pPr>
            <w:r>
              <w:rPr>
                <w:rFonts w:ascii="Calibri" w:hAnsi="Calibri"/>
                <w:color w:val="000000"/>
              </w:rPr>
              <w:t>2</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p>
        </w:tc>
        <w:tc>
          <w:tcPr>
            <w:tcW w:w="2277" w:type="dxa"/>
          </w:tcPr>
          <w:p w:rsidR="00CE51BD" w:rsidRDefault="00CE51BD" w:rsidP="00AC065D">
            <w:pPr>
              <w:rPr>
                <w:rFonts w:ascii="Calibri" w:hAnsi="Calibri"/>
                <w:color w:val="000000"/>
              </w:rPr>
            </w:pPr>
            <w:r>
              <w:rPr>
                <w:rFonts w:ascii="Calibri" w:hAnsi="Calibri"/>
                <w:color w:val="000000"/>
              </w:rPr>
              <w:t>Gentech</w:t>
            </w:r>
          </w:p>
        </w:tc>
        <w:tc>
          <w:tcPr>
            <w:tcW w:w="2624" w:type="dxa"/>
          </w:tcPr>
          <w:p w:rsidR="00CE51BD" w:rsidRDefault="00CE51BD" w:rsidP="00AC065D">
            <w:pPr>
              <w:rPr>
                <w:rFonts w:ascii="Calibri" w:hAnsi="Calibri"/>
                <w:color w:val="000000"/>
              </w:rPr>
            </w:pPr>
            <w:r>
              <w:rPr>
                <w:rFonts w:ascii="Calibri" w:hAnsi="Calibri"/>
                <w:color w:val="000000"/>
              </w:rPr>
              <w:t>50x50 mm</w:t>
            </w:r>
          </w:p>
        </w:tc>
        <w:tc>
          <w:tcPr>
            <w:tcW w:w="839" w:type="dxa"/>
          </w:tcPr>
          <w:p w:rsidR="00CE51BD" w:rsidRDefault="00420543" w:rsidP="00AC065D">
            <w:pPr>
              <w:jc w:val="right"/>
              <w:rPr>
                <w:rFonts w:ascii="Calibri" w:hAnsi="Calibri"/>
                <w:color w:val="000000"/>
              </w:rPr>
            </w:pPr>
            <w:r>
              <w:rPr>
                <w:rFonts w:ascii="Calibri" w:hAnsi="Calibri"/>
                <w:color w:val="000000"/>
              </w:rPr>
              <w:t>10</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p>
        </w:tc>
        <w:tc>
          <w:tcPr>
            <w:tcW w:w="2277" w:type="dxa"/>
          </w:tcPr>
          <w:p w:rsidR="00CE51BD" w:rsidRDefault="00CE51BD" w:rsidP="00AC065D">
            <w:pPr>
              <w:rPr>
                <w:rFonts w:ascii="Calibri" w:hAnsi="Calibri"/>
                <w:color w:val="000000"/>
              </w:rPr>
            </w:pPr>
          </w:p>
        </w:tc>
        <w:tc>
          <w:tcPr>
            <w:tcW w:w="2624" w:type="dxa"/>
          </w:tcPr>
          <w:p w:rsidR="00CE51BD" w:rsidRDefault="00CE51BD" w:rsidP="00AC065D">
            <w:pPr>
              <w:rPr>
                <w:rFonts w:ascii="Calibri" w:hAnsi="Calibri"/>
                <w:color w:val="000000"/>
              </w:rPr>
            </w:pPr>
          </w:p>
        </w:tc>
        <w:tc>
          <w:tcPr>
            <w:tcW w:w="839" w:type="dxa"/>
          </w:tcPr>
          <w:p w:rsidR="00CE51BD" w:rsidRDefault="00CE51BD" w:rsidP="00AC065D">
            <w:pPr>
              <w:jc w:val="right"/>
              <w:rPr>
                <w:rFonts w:ascii="Calibri" w:hAnsi="Calibri"/>
                <w:color w:val="000000"/>
              </w:rPr>
            </w:pP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r>
              <w:rPr>
                <w:rFonts w:ascii="Calibri" w:hAnsi="Calibri"/>
                <w:color w:val="000000"/>
              </w:rPr>
              <w:t>Image Plate Reader</w:t>
            </w:r>
          </w:p>
        </w:tc>
        <w:tc>
          <w:tcPr>
            <w:tcW w:w="2277" w:type="dxa"/>
          </w:tcPr>
          <w:p w:rsidR="00CE51BD" w:rsidRDefault="00CE51BD" w:rsidP="00AC065D">
            <w:pPr>
              <w:rPr>
                <w:rFonts w:ascii="Calibri" w:hAnsi="Calibri"/>
                <w:color w:val="000000"/>
              </w:rPr>
            </w:pPr>
          </w:p>
        </w:tc>
        <w:tc>
          <w:tcPr>
            <w:tcW w:w="2624" w:type="dxa"/>
          </w:tcPr>
          <w:p w:rsidR="00CE51BD" w:rsidRDefault="00CE51BD" w:rsidP="00AC065D">
            <w:pPr>
              <w:rPr>
                <w:rFonts w:ascii="Calibri" w:hAnsi="Calibri"/>
                <w:color w:val="000000"/>
              </w:rPr>
            </w:pPr>
          </w:p>
        </w:tc>
        <w:tc>
          <w:tcPr>
            <w:tcW w:w="839" w:type="dxa"/>
          </w:tcPr>
          <w:p w:rsidR="00CE51BD" w:rsidRDefault="00CE51BD" w:rsidP="00AC065D">
            <w:pPr>
              <w:jc w:val="right"/>
              <w:rPr>
                <w:rFonts w:ascii="Calibri" w:hAnsi="Calibri"/>
                <w:color w:val="000000"/>
              </w:rPr>
            </w:pPr>
            <w:r>
              <w:rPr>
                <w:rFonts w:ascii="Calibri" w:hAnsi="Calibri"/>
                <w:color w:val="000000"/>
              </w:rPr>
              <w:t>2</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r>
              <w:rPr>
                <w:rFonts w:ascii="Calibri" w:hAnsi="Calibri"/>
                <w:color w:val="000000"/>
              </w:rPr>
              <w:t>RCF Scanner</w:t>
            </w:r>
          </w:p>
        </w:tc>
        <w:tc>
          <w:tcPr>
            <w:tcW w:w="2277" w:type="dxa"/>
          </w:tcPr>
          <w:p w:rsidR="00CE51BD" w:rsidRDefault="00CE51BD" w:rsidP="00AC065D">
            <w:pPr>
              <w:rPr>
                <w:rFonts w:ascii="Calibri" w:hAnsi="Calibri"/>
                <w:color w:val="000000"/>
              </w:rPr>
            </w:pPr>
            <w:r>
              <w:rPr>
                <w:rFonts w:ascii="Calibri" w:hAnsi="Calibri"/>
                <w:color w:val="000000"/>
              </w:rPr>
              <w:t>Nikon</w:t>
            </w:r>
          </w:p>
        </w:tc>
        <w:tc>
          <w:tcPr>
            <w:tcW w:w="2624" w:type="dxa"/>
          </w:tcPr>
          <w:p w:rsidR="00CE51BD" w:rsidRDefault="00CF7A0B" w:rsidP="00AC065D">
            <w:pPr>
              <w:rPr>
                <w:rFonts w:ascii="Calibri" w:hAnsi="Calibri"/>
                <w:color w:val="000000"/>
              </w:rPr>
            </w:pPr>
            <w:r>
              <w:rPr>
                <w:rFonts w:ascii="Calibri" w:hAnsi="Calibri"/>
                <w:color w:val="000000"/>
              </w:rPr>
              <w:t>Epson Expression 12000XL</w:t>
            </w:r>
          </w:p>
          <w:p w:rsidR="00CE51BD" w:rsidRDefault="00CE51BD" w:rsidP="00AC065D">
            <w:pPr>
              <w:rPr>
                <w:rFonts w:ascii="Calibri" w:hAnsi="Calibri"/>
                <w:color w:val="000000"/>
              </w:rPr>
            </w:pPr>
          </w:p>
        </w:tc>
        <w:tc>
          <w:tcPr>
            <w:tcW w:w="839" w:type="dxa"/>
          </w:tcPr>
          <w:p w:rsidR="00CE51BD" w:rsidRDefault="00CE51BD" w:rsidP="00AC065D">
            <w:pPr>
              <w:jc w:val="right"/>
              <w:rPr>
                <w:rFonts w:ascii="Calibri" w:hAnsi="Calibri"/>
                <w:color w:val="000000"/>
              </w:rPr>
            </w:pPr>
            <w:r>
              <w:rPr>
                <w:rFonts w:ascii="Calibri" w:hAnsi="Calibri"/>
                <w:color w:val="000000"/>
              </w:rPr>
              <w:t>1</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CE51BD" w:rsidTr="006C626C">
        <w:tc>
          <w:tcPr>
            <w:tcW w:w="1971" w:type="dxa"/>
            <w:shd w:val="clear" w:color="auto" w:fill="A6A6A6" w:themeFill="background1" w:themeFillShade="A6"/>
          </w:tcPr>
          <w:p w:rsidR="00CE51BD" w:rsidRDefault="00CE51BD" w:rsidP="00AC065D">
            <w:pPr>
              <w:rPr>
                <w:rFonts w:ascii="Calibri" w:hAnsi="Calibri"/>
                <w:color w:val="000000"/>
              </w:rPr>
            </w:pPr>
          </w:p>
        </w:tc>
        <w:tc>
          <w:tcPr>
            <w:tcW w:w="2277" w:type="dxa"/>
            <w:shd w:val="clear" w:color="auto" w:fill="A6A6A6" w:themeFill="background1" w:themeFillShade="A6"/>
          </w:tcPr>
          <w:p w:rsidR="00CE51BD" w:rsidRDefault="00CE51BD" w:rsidP="00AC065D">
            <w:pPr>
              <w:rPr>
                <w:rFonts w:ascii="Calibri" w:hAnsi="Calibri"/>
                <w:color w:val="000000"/>
              </w:rPr>
            </w:pPr>
          </w:p>
        </w:tc>
        <w:tc>
          <w:tcPr>
            <w:tcW w:w="2624" w:type="dxa"/>
            <w:shd w:val="clear" w:color="auto" w:fill="A6A6A6" w:themeFill="background1" w:themeFillShade="A6"/>
          </w:tcPr>
          <w:p w:rsidR="00CE51BD" w:rsidRDefault="00CE51BD" w:rsidP="00AC065D">
            <w:pPr>
              <w:rPr>
                <w:rFonts w:ascii="Calibri" w:hAnsi="Calibri"/>
                <w:color w:val="000000"/>
              </w:rPr>
            </w:pPr>
          </w:p>
        </w:tc>
        <w:tc>
          <w:tcPr>
            <w:tcW w:w="839" w:type="dxa"/>
            <w:shd w:val="clear" w:color="auto" w:fill="A6A6A6" w:themeFill="background1" w:themeFillShade="A6"/>
          </w:tcPr>
          <w:p w:rsidR="00CE51BD" w:rsidRDefault="00CE51BD" w:rsidP="00AC065D">
            <w:pPr>
              <w:jc w:val="right"/>
              <w:rPr>
                <w:rFonts w:ascii="Calibri" w:hAnsi="Calibri"/>
                <w:color w:val="000000"/>
              </w:rPr>
            </w:pPr>
          </w:p>
        </w:tc>
        <w:tc>
          <w:tcPr>
            <w:tcW w:w="669" w:type="dxa"/>
            <w:shd w:val="clear" w:color="auto" w:fill="A6A6A6" w:themeFill="background1" w:themeFillShade="A6"/>
          </w:tcPr>
          <w:p w:rsidR="00CE51BD" w:rsidRDefault="00CE51BD" w:rsidP="00AC065D">
            <w:pPr>
              <w:rPr>
                <w:rFonts w:ascii="Calibri" w:hAnsi="Calibri"/>
                <w:color w:val="000000"/>
              </w:rPr>
            </w:pPr>
          </w:p>
        </w:tc>
        <w:tc>
          <w:tcPr>
            <w:tcW w:w="636" w:type="dxa"/>
            <w:shd w:val="clear" w:color="auto" w:fill="A6A6A6" w:themeFill="background1" w:themeFillShade="A6"/>
          </w:tcPr>
          <w:p w:rsidR="00CE51BD" w:rsidRDefault="00CE51BD" w:rsidP="00AC065D">
            <w:pPr>
              <w:rPr>
                <w:rFonts w:ascii="Calibri" w:hAnsi="Calibri"/>
                <w:color w:val="000000"/>
              </w:rPr>
            </w:pPr>
          </w:p>
        </w:tc>
      </w:tr>
      <w:tr w:rsidR="00CE51BD" w:rsidTr="006C626C">
        <w:tc>
          <w:tcPr>
            <w:tcW w:w="1971" w:type="dxa"/>
          </w:tcPr>
          <w:p w:rsidR="00CE51BD" w:rsidRDefault="00CE51BD" w:rsidP="00AC065D">
            <w:pPr>
              <w:rPr>
                <w:rFonts w:ascii="Calibri" w:hAnsi="Calibri"/>
                <w:color w:val="000000"/>
              </w:rPr>
            </w:pPr>
            <w:r>
              <w:rPr>
                <w:rFonts w:ascii="Calibri" w:hAnsi="Calibri"/>
                <w:color w:val="000000"/>
              </w:rPr>
              <w:t>&lt;100ps optical Diode</w:t>
            </w:r>
          </w:p>
        </w:tc>
        <w:tc>
          <w:tcPr>
            <w:tcW w:w="2277" w:type="dxa"/>
          </w:tcPr>
          <w:p w:rsidR="00CE51BD" w:rsidRDefault="00CE51BD" w:rsidP="00AC065D">
            <w:pPr>
              <w:rPr>
                <w:rFonts w:ascii="Calibri" w:hAnsi="Calibri"/>
                <w:color w:val="000000"/>
              </w:rPr>
            </w:pPr>
          </w:p>
        </w:tc>
        <w:tc>
          <w:tcPr>
            <w:tcW w:w="2624" w:type="dxa"/>
          </w:tcPr>
          <w:p w:rsidR="00CE51BD" w:rsidRDefault="00CE51BD" w:rsidP="00AC065D">
            <w:pPr>
              <w:rPr>
                <w:rFonts w:ascii="Calibri" w:hAnsi="Calibri"/>
                <w:color w:val="000000"/>
              </w:rPr>
            </w:pPr>
          </w:p>
        </w:tc>
        <w:tc>
          <w:tcPr>
            <w:tcW w:w="839" w:type="dxa"/>
          </w:tcPr>
          <w:p w:rsidR="00CE51BD" w:rsidRDefault="00FA596B" w:rsidP="00AC065D">
            <w:pPr>
              <w:jc w:val="right"/>
              <w:rPr>
                <w:rFonts w:ascii="Calibri" w:hAnsi="Calibri"/>
                <w:color w:val="000000"/>
              </w:rPr>
            </w:pPr>
            <w:r>
              <w:rPr>
                <w:rFonts w:ascii="Calibri" w:hAnsi="Calibri"/>
                <w:color w:val="000000"/>
              </w:rPr>
              <w:t>3</w:t>
            </w:r>
          </w:p>
        </w:tc>
        <w:tc>
          <w:tcPr>
            <w:tcW w:w="669" w:type="dxa"/>
          </w:tcPr>
          <w:p w:rsidR="00CE51BD" w:rsidRDefault="00CE51BD" w:rsidP="00AC065D">
            <w:pPr>
              <w:rPr>
                <w:rFonts w:ascii="Calibri" w:hAnsi="Calibri"/>
                <w:color w:val="000000"/>
              </w:rPr>
            </w:pPr>
          </w:p>
        </w:tc>
        <w:tc>
          <w:tcPr>
            <w:tcW w:w="636" w:type="dxa"/>
          </w:tcPr>
          <w:p w:rsidR="00CE51BD" w:rsidRDefault="00CE51BD" w:rsidP="00AC065D">
            <w:pPr>
              <w:rPr>
                <w:rFonts w:ascii="Calibri" w:hAnsi="Calibri"/>
                <w:color w:val="000000"/>
              </w:rPr>
            </w:pPr>
          </w:p>
        </w:tc>
      </w:tr>
      <w:tr w:rsidR="006C626C" w:rsidTr="006C626C">
        <w:tc>
          <w:tcPr>
            <w:tcW w:w="1971" w:type="dxa"/>
            <w:shd w:val="clear" w:color="auto" w:fill="A6A6A6" w:themeFill="background1" w:themeFillShade="A6"/>
          </w:tcPr>
          <w:p w:rsidR="006C626C" w:rsidRDefault="006C626C" w:rsidP="00AC065D">
            <w:pPr>
              <w:rPr>
                <w:rFonts w:ascii="Calibri" w:hAnsi="Calibri"/>
                <w:color w:val="000000"/>
              </w:rPr>
            </w:pPr>
          </w:p>
        </w:tc>
        <w:tc>
          <w:tcPr>
            <w:tcW w:w="2277" w:type="dxa"/>
            <w:shd w:val="clear" w:color="auto" w:fill="A6A6A6" w:themeFill="background1" w:themeFillShade="A6"/>
          </w:tcPr>
          <w:p w:rsidR="006C626C" w:rsidRDefault="006C626C" w:rsidP="00AC065D">
            <w:pPr>
              <w:rPr>
                <w:rFonts w:ascii="Calibri" w:hAnsi="Calibri"/>
                <w:color w:val="000000"/>
              </w:rPr>
            </w:pPr>
          </w:p>
        </w:tc>
        <w:tc>
          <w:tcPr>
            <w:tcW w:w="2624" w:type="dxa"/>
            <w:shd w:val="clear" w:color="auto" w:fill="A6A6A6" w:themeFill="background1" w:themeFillShade="A6"/>
          </w:tcPr>
          <w:p w:rsidR="006C626C" w:rsidRDefault="006C626C" w:rsidP="00AC065D">
            <w:pPr>
              <w:rPr>
                <w:rFonts w:ascii="Calibri" w:hAnsi="Calibri"/>
                <w:color w:val="000000"/>
              </w:rPr>
            </w:pPr>
          </w:p>
        </w:tc>
        <w:tc>
          <w:tcPr>
            <w:tcW w:w="839" w:type="dxa"/>
            <w:shd w:val="clear" w:color="auto" w:fill="A6A6A6" w:themeFill="background1" w:themeFillShade="A6"/>
          </w:tcPr>
          <w:p w:rsidR="006C626C" w:rsidRDefault="006C626C" w:rsidP="00AC065D">
            <w:pPr>
              <w:jc w:val="right"/>
              <w:rPr>
                <w:rFonts w:ascii="Calibri" w:hAnsi="Calibri"/>
                <w:color w:val="000000"/>
              </w:rPr>
            </w:pPr>
          </w:p>
        </w:tc>
        <w:tc>
          <w:tcPr>
            <w:tcW w:w="669" w:type="dxa"/>
            <w:shd w:val="clear" w:color="auto" w:fill="A6A6A6" w:themeFill="background1" w:themeFillShade="A6"/>
          </w:tcPr>
          <w:p w:rsidR="006C626C" w:rsidRDefault="006C626C" w:rsidP="00AC065D">
            <w:pPr>
              <w:rPr>
                <w:rFonts w:ascii="Calibri" w:hAnsi="Calibri"/>
                <w:color w:val="000000"/>
              </w:rPr>
            </w:pPr>
          </w:p>
        </w:tc>
        <w:tc>
          <w:tcPr>
            <w:tcW w:w="636" w:type="dxa"/>
            <w:shd w:val="clear" w:color="auto" w:fill="A6A6A6" w:themeFill="background1" w:themeFillShade="A6"/>
          </w:tcPr>
          <w:p w:rsidR="006C626C" w:rsidRDefault="006C626C" w:rsidP="00AC065D">
            <w:pPr>
              <w:rPr>
                <w:rFonts w:ascii="Calibri" w:hAnsi="Calibri"/>
                <w:color w:val="000000"/>
              </w:rPr>
            </w:pPr>
          </w:p>
        </w:tc>
      </w:tr>
      <w:tr w:rsidR="006C626C" w:rsidTr="006C626C">
        <w:tc>
          <w:tcPr>
            <w:tcW w:w="1971" w:type="dxa"/>
          </w:tcPr>
          <w:p w:rsidR="006C626C" w:rsidRDefault="006C626C" w:rsidP="006C626C">
            <w:pPr>
              <w:rPr>
                <w:rFonts w:ascii="Calibri" w:hAnsi="Calibri"/>
                <w:color w:val="000000"/>
              </w:rPr>
            </w:pPr>
            <w:r>
              <w:rPr>
                <w:rFonts w:ascii="Calibri" w:hAnsi="Calibri"/>
                <w:color w:val="000000"/>
              </w:rPr>
              <w:t>B-dot EMP probe</w:t>
            </w:r>
          </w:p>
        </w:tc>
        <w:tc>
          <w:tcPr>
            <w:tcW w:w="2277" w:type="dxa"/>
          </w:tcPr>
          <w:p w:rsidR="006C626C" w:rsidRPr="00104BB2" w:rsidRDefault="006C626C" w:rsidP="006C626C">
            <w:pPr>
              <w:rPr>
                <w:rFonts w:ascii="Calibri" w:hAnsi="Calibri"/>
              </w:rPr>
            </w:pPr>
            <w:r w:rsidRPr="00104BB2">
              <w:rPr>
                <w:rFonts w:ascii="Calibri" w:hAnsi="Calibri"/>
              </w:rPr>
              <w:t>Prodyn</w:t>
            </w:r>
          </w:p>
        </w:tc>
        <w:tc>
          <w:tcPr>
            <w:tcW w:w="2624" w:type="dxa"/>
          </w:tcPr>
          <w:p w:rsidR="006C626C" w:rsidRPr="00104BB2" w:rsidRDefault="006C626C" w:rsidP="006C626C">
            <w:pPr>
              <w:rPr>
                <w:rFonts w:ascii="Calibri" w:hAnsi="Calibri"/>
              </w:rPr>
            </w:pPr>
            <w:r w:rsidRPr="00104BB2">
              <w:rPr>
                <w:rFonts w:ascii="Calibri" w:hAnsi="Calibri"/>
              </w:rPr>
              <w:t>B-24 with BIB-100G Balun</w:t>
            </w:r>
          </w:p>
        </w:tc>
        <w:tc>
          <w:tcPr>
            <w:tcW w:w="839" w:type="dxa"/>
          </w:tcPr>
          <w:p w:rsidR="006C626C" w:rsidRDefault="006C626C" w:rsidP="006C626C">
            <w:pPr>
              <w:jc w:val="right"/>
              <w:rPr>
                <w:rFonts w:ascii="Calibri" w:hAnsi="Calibri"/>
                <w:color w:val="000000"/>
              </w:rPr>
            </w:pPr>
            <w:r>
              <w:rPr>
                <w:rFonts w:ascii="Calibri" w:hAnsi="Calibri"/>
                <w:color w:val="000000"/>
              </w:rPr>
              <w:t>4</w:t>
            </w:r>
          </w:p>
        </w:tc>
        <w:tc>
          <w:tcPr>
            <w:tcW w:w="669" w:type="dxa"/>
          </w:tcPr>
          <w:p w:rsidR="006C626C" w:rsidRDefault="006C626C" w:rsidP="006C626C">
            <w:pPr>
              <w:rPr>
                <w:rFonts w:ascii="Calibri" w:hAnsi="Calibri"/>
                <w:color w:val="000000"/>
              </w:rPr>
            </w:pPr>
          </w:p>
        </w:tc>
        <w:tc>
          <w:tcPr>
            <w:tcW w:w="636" w:type="dxa"/>
          </w:tcPr>
          <w:p w:rsidR="006C626C" w:rsidRDefault="006C626C" w:rsidP="006C626C">
            <w:pPr>
              <w:rPr>
                <w:rFonts w:ascii="Calibri" w:hAnsi="Calibri"/>
                <w:color w:val="000000"/>
              </w:rPr>
            </w:pPr>
          </w:p>
        </w:tc>
      </w:tr>
      <w:tr w:rsidR="006C626C" w:rsidTr="006C626C">
        <w:tc>
          <w:tcPr>
            <w:tcW w:w="1971" w:type="dxa"/>
          </w:tcPr>
          <w:p w:rsidR="006C626C" w:rsidRDefault="006C626C" w:rsidP="006C626C">
            <w:pPr>
              <w:rPr>
                <w:rFonts w:ascii="Calibri" w:hAnsi="Calibri"/>
                <w:color w:val="000000"/>
              </w:rPr>
            </w:pPr>
            <w:r>
              <w:rPr>
                <w:rFonts w:ascii="Calibri" w:hAnsi="Calibri"/>
                <w:color w:val="000000"/>
              </w:rPr>
              <w:t>d-dot EMP probe</w:t>
            </w:r>
          </w:p>
        </w:tc>
        <w:tc>
          <w:tcPr>
            <w:tcW w:w="2277" w:type="dxa"/>
          </w:tcPr>
          <w:p w:rsidR="006C626C" w:rsidRPr="00104BB2" w:rsidRDefault="006C626C" w:rsidP="006C626C">
            <w:pPr>
              <w:rPr>
                <w:rFonts w:ascii="Calibri" w:hAnsi="Calibri"/>
              </w:rPr>
            </w:pPr>
            <w:r w:rsidRPr="00104BB2">
              <w:rPr>
                <w:rFonts w:ascii="Calibri" w:hAnsi="Calibri"/>
              </w:rPr>
              <w:t>Prodyn</w:t>
            </w:r>
          </w:p>
        </w:tc>
        <w:tc>
          <w:tcPr>
            <w:tcW w:w="2624" w:type="dxa"/>
          </w:tcPr>
          <w:p w:rsidR="006C626C" w:rsidRPr="00104BB2" w:rsidRDefault="006C626C" w:rsidP="006C626C">
            <w:pPr>
              <w:rPr>
                <w:rFonts w:ascii="Calibri" w:hAnsi="Calibri"/>
              </w:rPr>
            </w:pPr>
            <w:r w:rsidRPr="00104BB2">
              <w:rPr>
                <w:rFonts w:ascii="Calibri" w:hAnsi="Calibri"/>
              </w:rPr>
              <w:t>FD-5C</w:t>
            </w:r>
          </w:p>
        </w:tc>
        <w:tc>
          <w:tcPr>
            <w:tcW w:w="839" w:type="dxa"/>
          </w:tcPr>
          <w:p w:rsidR="006C626C" w:rsidRDefault="006C626C" w:rsidP="006C626C">
            <w:pPr>
              <w:jc w:val="right"/>
              <w:rPr>
                <w:rFonts w:ascii="Calibri" w:hAnsi="Calibri"/>
                <w:color w:val="000000"/>
              </w:rPr>
            </w:pPr>
            <w:r>
              <w:rPr>
                <w:rFonts w:ascii="Calibri" w:hAnsi="Calibri"/>
                <w:color w:val="000000"/>
              </w:rPr>
              <w:t>4</w:t>
            </w:r>
          </w:p>
        </w:tc>
        <w:tc>
          <w:tcPr>
            <w:tcW w:w="669" w:type="dxa"/>
          </w:tcPr>
          <w:p w:rsidR="006C626C" w:rsidRDefault="006C626C" w:rsidP="006C626C">
            <w:pPr>
              <w:rPr>
                <w:rFonts w:ascii="Calibri" w:hAnsi="Calibri"/>
                <w:color w:val="000000"/>
              </w:rPr>
            </w:pPr>
          </w:p>
        </w:tc>
        <w:tc>
          <w:tcPr>
            <w:tcW w:w="636" w:type="dxa"/>
          </w:tcPr>
          <w:p w:rsidR="006C626C" w:rsidRDefault="006C626C" w:rsidP="006C626C">
            <w:pPr>
              <w:rPr>
                <w:rFonts w:ascii="Calibri" w:hAnsi="Calibri"/>
                <w:color w:val="000000"/>
              </w:rPr>
            </w:pPr>
          </w:p>
        </w:tc>
      </w:tr>
    </w:tbl>
    <w:p w:rsidR="00A8139F" w:rsidRDefault="00A8139F">
      <w:pPr>
        <w:rPr>
          <w:b/>
          <w:u w:val="single"/>
        </w:rPr>
      </w:pPr>
      <w:r>
        <w:rPr>
          <w:b/>
          <w:u w:val="single"/>
        </w:rPr>
        <w:br w:type="page"/>
      </w:r>
    </w:p>
    <w:p w:rsidR="00937459" w:rsidRPr="00DF3827" w:rsidRDefault="00937459" w:rsidP="000C03AC">
      <w:pPr>
        <w:jc w:val="both"/>
        <w:rPr>
          <w:b/>
          <w:color w:val="FF0000"/>
          <w:u w:val="single"/>
        </w:rPr>
      </w:pPr>
      <w:r w:rsidRPr="00DF3827">
        <w:rPr>
          <w:b/>
          <w:color w:val="FF0000"/>
          <w:u w:val="single"/>
        </w:rPr>
        <w:lastRenderedPageBreak/>
        <w:t xml:space="preserve">Part </w:t>
      </w:r>
      <w:r w:rsidR="00AC065D" w:rsidRPr="00DF3827">
        <w:rPr>
          <w:b/>
          <w:color w:val="FF0000"/>
          <w:u w:val="single"/>
        </w:rPr>
        <w:t>2</w:t>
      </w:r>
      <w:r w:rsidRPr="00DF3827">
        <w:rPr>
          <w:b/>
          <w:color w:val="FF0000"/>
          <w:u w:val="single"/>
        </w:rPr>
        <w:t>. Optical Diagnostics:</w:t>
      </w:r>
      <w:r w:rsidRPr="00DF3827">
        <w:rPr>
          <w:color w:val="FF0000"/>
        </w:rPr>
        <w:t xml:space="preserve"> </w:t>
      </w:r>
      <w:r w:rsidR="00AC065D" w:rsidRPr="00DF3827">
        <w:rPr>
          <w:color w:val="FF0000"/>
          <w:sz w:val="18"/>
          <w:szCs w:val="18"/>
        </w:rPr>
        <w:t>(please indicate number requested)</w:t>
      </w:r>
    </w:p>
    <w:p w:rsidR="00937459" w:rsidRDefault="004B3FFC" w:rsidP="000C03AC">
      <w:pPr>
        <w:jc w:val="both"/>
        <w:rPr>
          <w:b/>
        </w:rPr>
      </w:pPr>
      <w:r>
        <w:rPr>
          <w:b/>
        </w:rPr>
        <w:t xml:space="preserve">2.1 - </w:t>
      </w:r>
      <w:r w:rsidR="00DC0AE5">
        <w:rPr>
          <w:b/>
        </w:rPr>
        <w:t>Scientific Cameras</w:t>
      </w:r>
    </w:p>
    <w:tbl>
      <w:tblPr>
        <w:tblStyle w:val="TableGrid"/>
        <w:tblW w:w="0" w:type="auto"/>
        <w:tblLook w:val="04A0" w:firstRow="1" w:lastRow="0" w:firstColumn="1" w:lastColumn="0" w:noHBand="0" w:noVBand="1"/>
      </w:tblPr>
      <w:tblGrid>
        <w:gridCol w:w="1076"/>
        <w:gridCol w:w="1509"/>
        <w:gridCol w:w="1383"/>
        <w:gridCol w:w="847"/>
        <w:gridCol w:w="2002"/>
        <w:gridCol w:w="860"/>
        <w:gridCol w:w="697"/>
        <w:gridCol w:w="642"/>
      </w:tblGrid>
      <w:tr w:rsidR="00032FF0" w:rsidTr="002A11C6">
        <w:trPr>
          <w:cantSplit/>
          <w:trHeight w:val="1503"/>
        </w:trPr>
        <w:tc>
          <w:tcPr>
            <w:tcW w:w="1076" w:type="dxa"/>
            <w:textDirection w:val="btLr"/>
            <w:vAlign w:val="center"/>
          </w:tcPr>
          <w:p w:rsidR="00032FF0" w:rsidRDefault="00032FF0" w:rsidP="00DC0AE5">
            <w:pPr>
              <w:ind w:left="113" w:right="113"/>
              <w:jc w:val="center"/>
              <w:rPr>
                <w:b/>
              </w:rPr>
            </w:pPr>
            <w:r>
              <w:rPr>
                <w:b/>
              </w:rPr>
              <w:t>Manufacturer</w:t>
            </w:r>
          </w:p>
        </w:tc>
        <w:tc>
          <w:tcPr>
            <w:tcW w:w="1509" w:type="dxa"/>
            <w:textDirection w:val="btLr"/>
            <w:vAlign w:val="center"/>
          </w:tcPr>
          <w:p w:rsidR="00032FF0" w:rsidRDefault="00032FF0" w:rsidP="00DC0AE5">
            <w:pPr>
              <w:ind w:left="113" w:right="113"/>
              <w:jc w:val="center"/>
              <w:rPr>
                <w:b/>
              </w:rPr>
            </w:pPr>
            <w:r>
              <w:rPr>
                <w:b/>
              </w:rPr>
              <w:t>Model</w:t>
            </w:r>
          </w:p>
        </w:tc>
        <w:tc>
          <w:tcPr>
            <w:tcW w:w="1383" w:type="dxa"/>
            <w:textDirection w:val="btLr"/>
            <w:vAlign w:val="center"/>
          </w:tcPr>
          <w:p w:rsidR="00032FF0" w:rsidRDefault="00032FF0" w:rsidP="00DC0AE5">
            <w:pPr>
              <w:ind w:left="113" w:right="113"/>
              <w:jc w:val="center"/>
              <w:rPr>
                <w:b/>
              </w:rPr>
            </w:pPr>
            <w:r>
              <w:rPr>
                <w:b/>
              </w:rPr>
              <w:t>Chip size</w:t>
            </w:r>
          </w:p>
        </w:tc>
        <w:tc>
          <w:tcPr>
            <w:tcW w:w="847" w:type="dxa"/>
            <w:textDirection w:val="btLr"/>
            <w:vAlign w:val="center"/>
          </w:tcPr>
          <w:p w:rsidR="00032FF0" w:rsidRDefault="00032FF0" w:rsidP="00DC0AE5">
            <w:pPr>
              <w:ind w:left="113" w:right="113"/>
              <w:jc w:val="center"/>
              <w:rPr>
                <w:b/>
              </w:rPr>
            </w:pPr>
            <w:r>
              <w:rPr>
                <w:b/>
              </w:rPr>
              <w:t>Pixel size</w:t>
            </w:r>
          </w:p>
        </w:tc>
        <w:tc>
          <w:tcPr>
            <w:tcW w:w="2002" w:type="dxa"/>
            <w:textDirection w:val="btLr"/>
            <w:vAlign w:val="center"/>
          </w:tcPr>
          <w:p w:rsidR="00032FF0" w:rsidRDefault="00032FF0" w:rsidP="00DC0AE5">
            <w:pPr>
              <w:ind w:left="113" w:right="113"/>
              <w:jc w:val="center"/>
              <w:rPr>
                <w:b/>
              </w:rPr>
            </w:pPr>
            <w:r>
              <w:rPr>
                <w:b/>
              </w:rPr>
              <w:t>Notes</w:t>
            </w:r>
          </w:p>
        </w:tc>
        <w:tc>
          <w:tcPr>
            <w:tcW w:w="860" w:type="dxa"/>
            <w:textDirection w:val="btLr"/>
            <w:vAlign w:val="center"/>
          </w:tcPr>
          <w:p w:rsidR="00032FF0" w:rsidRDefault="00032FF0" w:rsidP="00DC0AE5">
            <w:pPr>
              <w:ind w:left="113" w:right="113"/>
              <w:jc w:val="center"/>
              <w:rPr>
                <w:b/>
              </w:rPr>
            </w:pPr>
            <w:r>
              <w:rPr>
                <w:b/>
              </w:rPr>
              <w:t>Maximum number Available</w:t>
            </w:r>
          </w:p>
        </w:tc>
        <w:tc>
          <w:tcPr>
            <w:tcW w:w="697" w:type="dxa"/>
            <w:textDirection w:val="btLr"/>
            <w:vAlign w:val="center"/>
          </w:tcPr>
          <w:p w:rsidR="00032FF0" w:rsidRDefault="00032FF0" w:rsidP="00DC0AE5">
            <w:pPr>
              <w:ind w:left="113" w:right="113"/>
              <w:jc w:val="center"/>
              <w:rPr>
                <w:b/>
              </w:rPr>
            </w:pPr>
            <w:r>
              <w:rPr>
                <w:b/>
              </w:rPr>
              <w:t>Number Requested</w:t>
            </w:r>
          </w:p>
        </w:tc>
        <w:tc>
          <w:tcPr>
            <w:tcW w:w="642" w:type="dxa"/>
            <w:textDirection w:val="btLr"/>
          </w:tcPr>
          <w:p w:rsidR="00032FF0" w:rsidRDefault="00737A31" w:rsidP="00DC0AE5">
            <w:pPr>
              <w:ind w:left="113" w:right="113"/>
              <w:jc w:val="center"/>
              <w:rPr>
                <w:b/>
              </w:rPr>
            </w:pPr>
            <w:r>
              <w:rPr>
                <w:b/>
              </w:rPr>
              <w:t>Primar</w:t>
            </w:r>
            <w:r w:rsidR="00032FF0">
              <w:rPr>
                <w:b/>
              </w:rPr>
              <w:t>y</w:t>
            </w:r>
          </w:p>
        </w:tc>
      </w:tr>
      <w:tr w:rsidR="00032FF0" w:rsidTr="002A11C6">
        <w:tc>
          <w:tcPr>
            <w:tcW w:w="1076" w:type="dxa"/>
          </w:tcPr>
          <w:p w:rsidR="00032FF0" w:rsidRDefault="00032FF0">
            <w:pPr>
              <w:rPr>
                <w:rFonts w:ascii="Calibri" w:hAnsi="Calibri"/>
                <w:color w:val="000000"/>
              </w:rPr>
            </w:pPr>
            <w:r>
              <w:rPr>
                <w:rFonts w:ascii="Calibri" w:hAnsi="Calibri"/>
                <w:color w:val="000000"/>
              </w:rPr>
              <w:t>ANDOR</w:t>
            </w:r>
          </w:p>
        </w:tc>
        <w:tc>
          <w:tcPr>
            <w:tcW w:w="1509" w:type="dxa"/>
          </w:tcPr>
          <w:p w:rsidR="00032FF0" w:rsidRDefault="00032FF0">
            <w:pPr>
              <w:rPr>
                <w:rFonts w:ascii="Calibri" w:hAnsi="Calibri"/>
                <w:color w:val="000000"/>
              </w:rPr>
            </w:pPr>
            <w:r>
              <w:rPr>
                <w:rFonts w:ascii="Calibri" w:hAnsi="Calibri"/>
                <w:color w:val="000000"/>
              </w:rPr>
              <w:t>DV420-BU2</w:t>
            </w:r>
          </w:p>
        </w:tc>
        <w:tc>
          <w:tcPr>
            <w:tcW w:w="1383" w:type="dxa"/>
          </w:tcPr>
          <w:p w:rsidR="00032FF0" w:rsidRDefault="00032FF0">
            <w:pPr>
              <w:rPr>
                <w:rFonts w:ascii="Calibri" w:hAnsi="Calibri"/>
                <w:color w:val="000000"/>
              </w:rPr>
            </w:pPr>
            <w:r>
              <w:rPr>
                <w:rFonts w:ascii="Calibri" w:hAnsi="Calibri"/>
                <w:color w:val="000000"/>
              </w:rPr>
              <w:t>1024</w:t>
            </w:r>
            <w:r w:rsidR="00DA19F5">
              <w:rPr>
                <w:rFonts w:ascii="Calibri" w:hAnsi="Calibri"/>
                <w:color w:val="000000"/>
              </w:rPr>
              <w:t xml:space="preserve"> </w:t>
            </w:r>
            <w:r>
              <w:rPr>
                <w:rFonts w:ascii="Calibri" w:hAnsi="Calibri"/>
                <w:color w:val="000000"/>
              </w:rPr>
              <w:t>x</w:t>
            </w:r>
            <w:r w:rsidR="00DA19F5">
              <w:rPr>
                <w:rFonts w:ascii="Calibri" w:hAnsi="Calibri"/>
                <w:color w:val="000000"/>
              </w:rPr>
              <w:t xml:space="preserve"> </w:t>
            </w:r>
            <w:r>
              <w:rPr>
                <w:rFonts w:ascii="Calibri" w:hAnsi="Calibri"/>
                <w:color w:val="000000"/>
              </w:rPr>
              <w:t>255</w:t>
            </w:r>
          </w:p>
        </w:tc>
        <w:tc>
          <w:tcPr>
            <w:tcW w:w="847" w:type="dxa"/>
          </w:tcPr>
          <w:p w:rsidR="00032FF0" w:rsidRDefault="00032FF0">
            <w:pPr>
              <w:rPr>
                <w:rFonts w:ascii="Calibri" w:hAnsi="Calibri"/>
                <w:color w:val="000000"/>
              </w:rPr>
            </w:pPr>
            <w:r>
              <w:rPr>
                <w:rFonts w:ascii="Calibri" w:hAnsi="Calibri"/>
                <w:color w:val="000000"/>
              </w:rPr>
              <w:t>26μm</w:t>
            </w:r>
          </w:p>
        </w:tc>
        <w:tc>
          <w:tcPr>
            <w:tcW w:w="2002" w:type="dxa"/>
          </w:tcPr>
          <w:p w:rsidR="00032FF0" w:rsidRDefault="00032FF0">
            <w:pPr>
              <w:rPr>
                <w:rFonts w:ascii="Calibri" w:hAnsi="Calibri"/>
                <w:color w:val="000000"/>
              </w:rPr>
            </w:pPr>
            <w:r>
              <w:rPr>
                <w:rFonts w:ascii="Calibri" w:hAnsi="Calibri"/>
                <w:color w:val="000000"/>
              </w:rPr>
              <w:t>Optical/UV Andor CCD Cameras</w:t>
            </w:r>
          </w:p>
        </w:tc>
        <w:tc>
          <w:tcPr>
            <w:tcW w:w="860" w:type="dxa"/>
          </w:tcPr>
          <w:p w:rsidR="00032FF0" w:rsidRDefault="00032FF0">
            <w:pPr>
              <w:jc w:val="right"/>
              <w:rPr>
                <w:rFonts w:ascii="Calibri" w:hAnsi="Calibri"/>
                <w:color w:val="000000"/>
              </w:rPr>
            </w:pPr>
            <w:r>
              <w:rPr>
                <w:rFonts w:ascii="Calibri" w:hAnsi="Calibri"/>
                <w:color w:val="000000"/>
              </w:rPr>
              <w:t>3</w:t>
            </w:r>
          </w:p>
        </w:tc>
        <w:tc>
          <w:tcPr>
            <w:tcW w:w="697" w:type="dxa"/>
          </w:tcPr>
          <w:p w:rsidR="00032FF0" w:rsidRDefault="00032FF0">
            <w:pPr>
              <w:rPr>
                <w:rFonts w:ascii="Calibri" w:hAnsi="Calibri"/>
                <w:color w:val="000000"/>
              </w:rPr>
            </w:pPr>
          </w:p>
        </w:tc>
        <w:tc>
          <w:tcPr>
            <w:tcW w:w="642" w:type="dxa"/>
          </w:tcPr>
          <w:p w:rsidR="00032FF0" w:rsidRDefault="00032FF0">
            <w:pPr>
              <w:rPr>
                <w:rFonts w:ascii="Calibri" w:hAnsi="Calibri"/>
                <w:color w:val="000000"/>
              </w:rPr>
            </w:pPr>
          </w:p>
        </w:tc>
      </w:tr>
      <w:tr w:rsidR="00032FF0" w:rsidTr="002A11C6">
        <w:tc>
          <w:tcPr>
            <w:tcW w:w="1076" w:type="dxa"/>
          </w:tcPr>
          <w:p w:rsidR="00032FF0" w:rsidRDefault="00032FF0">
            <w:pPr>
              <w:rPr>
                <w:rFonts w:ascii="Calibri" w:hAnsi="Calibri"/>
                <w:color w:val="000000"/>
              </w:rPr>
            </w:pPr>
            <w:r>
              <w:rPr>
                <w:rFonts w:ascii="Calibri" w:hAnsi="Calibri"/>
                <w:color w:val="000000"/>
              </w:rPr>
              <w:t>ANDOR</w:t>
            </w:r>
          </w:p>
        </w:tc>
        <w:tc>
          <w:tcPr>
            <w:tcW w:w="1509" w:type="dxa"/>
          </w:tcPr>
          <w:p w:rsidR="00032FF0" w:rsidRDefault="00032FF0">
            <w:pPr>
              <w:rPr>
                <w:rFonts w:ascii="Calibri" w:hAnsi="Calibri"/>
                <w:color w:val="000000"/>
              </w:rPr>
            </w:pPr>
            <w:r>
              <w:rPr>
                <w:rFonts w:ascii="Calibri" w:hAnsi="Calibri"/>
                <w:color w:val="000000"/>
              </w:rPr>
              <w:t>DV420-BV</w:t>
            </w:r>
          </w:p>
        </w:tc>
        <w:tc>
          <w:tcPr>
            <w:tcW w:w="1383" w:type="dxa"/>
          </w:tcPr>
          <w:p w:rsidR="00032FF0" w:rsidRDefault="00032FF0">
            <w:pPr>
              <w:rPr>
                <w:rFonts w:ascii="Calibri" w:hAnsi="Calibri"/>
                <w:color w:val="000000"/>
              </w:rPr>
            </w:pPr>
            <w:r>
              <w:rPr>
                <w:rFonts w:ascii="Calibri" w:hAnsi="Calibri"/>
                <w:color w:val="000000"/>
              </w:rPr>
              <w:t>1024</w:t>
            </w:r>
            <w:r w:rsidR="00DA19F5">
              <w:rPr>
                <w:rFonts w:ascii="Calibri" w:hAnsi="Calibri"/>
                <w:color w:val="000000"/>
              </w:rPr>
              <w:t xml:space="preserve"> </w:t>
            </w:r>
            <w:r>
              <w:rPr>
                <w:rFonts w:ascii="Calibri" w:hAnsi="Calibri"/>
                <w:color w:val="000000"/>
              </w:rPr>
              <w:t>x</w:t>
            </w:r>
            <w:r w:rsidR="00DA19F5">
              <w:rPr>
                <w:rFonts w:ascii="Calibri" w:hAnsi="Calibri"/>
                <w:color w:val="000000"/>
              </w:rPr>
              <w:t xml:space="preserve"> </w:t>
            </w:r>
            <w:r>
              <w:rPr>
                <w:rFonts w:ascii="Calibri" w:hAnsi="Calibri"/>
                <w:color w:val="000000"/>
              </w:rPr>
              <w:t>256</w:t>
            </w:r>
          </w:p>
        </w:tc>
        <w:tc>
          <w:tcPr>
            <w:tcW w:w="847" w:type="dxa"/>
          </w:tcPr>
          <w:p w:rsidR="00032FF0" w:rsidRDefault="00032FF0">
            <w:pPr>
              <w:rPr>
                <w:rFonts w:ascii="Calibri" w:hAnsi="Calibri"/>
                <w:color w:val="000000"/>
              </w:rPr>
            </w:pPr>
            <w:r>
              <w:rPr>
                <w:rFonts w:ascii="Calibri" w:hAnsi="Calibri"/>
                <w:color w:val="000000"/>
              </w:rPr>
              <w:t>26μm</w:t>
            </w:r>
          </w:p>
        </w:tc>
        <w:tc>
          <w:tcPr>
            <w:tcW w:w="2002" w:type="dxa"/>
          </w:tcPr>
          <w:p w:rsidR="00032FF0" w:rsidRDefault="00032FF0">
            <w:pPr>
              <w:rPr>
                <w:rFonts w:ascii="Calibri" w:hAnsi="Calibri"/>
                <w:color w:val="000000"/>
              </w:rPr>
            </w:pPr>
            <w:r>
              <w:rPr>
                <w:rFonts w:ascii="Calibri" w:hAnsi="Calibri"/>
                <w:color w:val="000000"/>
              </w:rPr>
              <w:t>Optical Andor CCD Cameras</w:t>
            </w:r>
          </w:p>
        </w:tc>
        <w:tc>
          <w:tcPr>
            <w:tcW w:w="860" w:type="dxa"/>
          </w:tcPr>
          <w:p w:rsidR="00032FF0" w:rsidRDefault="00FA596B">
            <w:pPr>
              <w:jc w:val="right"/>
              <w:rPr>
                <w:rFonts w:ascii="Calibri" w:hAnsi="Calibri"/>
                <w:color w:val="000000"/>
              </w:rPr>
            </w:pPr>
            <w:r>
              <w:rPr>
                <w:rFonts w:ascii="Calibri" w:hAnsi="Calibri"/>
                <w:color w:val="000000"/>
              </w:rPr>
              <w:t>1</w:t>
            </w:r>
          </w:p>
        </w:tc>
        <w:tc>
          <w:tcPr>
            <w:tcW w:w="697" w:type="dxa"/>
          </w:tcPr>
          <w:p w:rsidR="00032FF0" w:rsidRDefault="00032FF0">
            <w:pPr>
              <w:rPr>
                <w:rFonts w:ascii="Calibri" w:hAnsi="Calibri"/>
                <w:color w:val="000000"/>
              </w:rPr>
            </w:pPr>
          </w:p>
        </w:tc>
        <w:tc>
          <w:tcPr>
            <w:tcW w:w="642" w:type="dxa"/>
          </w:tcPr>
          <w:p w:rsidR="00032FF0" w:rsidRDefault="00032FF0">
            <w:pPr>
              <w:rPr>
                <w:rFonts w:ascii="Calibri" w:hAnsi="Calibri"/>
                <w:color w:val="000000"/>
              </w:rPr>
            </w:pPr>
          </w:p>
        </w:tc>
      </w:tr>
      <w:tr w:rsidR="00032FF0" w:rsidTr="002A11C6">
        <w:tc>
          <w:tcPr>
            <w:tcW w:w="1076" w:type="dxa"/>
          </w:tcPr>
          <w:p w:rsidR="00032FF0" w:rsidRDefault="00032FF0">
            <w:pPr>
              <w:rPr>
                <w:rFonts w:ascii="Calibri" w:hAnsi="Calibri"/>
                <w:color w:val="000000"/>
              </w:rPr>
            </w:pPr>
            <w:r>
              <w:rPr>
                <w:rFonts w:ascii="Calibri" w:hAnsi="Calibri"/>
                <w:color w:val="000000"/>
              </w:rPr>
              <w:t>ANDOR</w:t>
            </w:r>
          </w:p>
        </w:tc>
        <w:tc>
          <w:tcPr>
            <w:tcW w:w="1509" w:type="dxa"/>
          </w:tcPr>
          <w:p w:rsidR="00032FF0" w:rsidRDefault="00032FF0">
            <w:pPr>
              <w:rPr>
                <w:rFonts w:ascii="Calibri" w:hAnsi="Calibri"/>
                <w:color w:val="000000"/>
              </w:rPr>
            </w:pPr>
            <w:r>
              <w:rPr>
                <w:rFonts w:ascii="Calibri" w:hAnsi="Calibri"/>
                <w:color w:val="000000"/>
              </w:rPr>
              <w:t>iXon</w:t>
            </w:r>
          </w:p>
        </w:tc>
        <w:tc>
          <w:tcPr>
            <w:tcW w:w="1383" w:type="dxa"/>
          </w:tcPr>
          <w:p w:rsidR="00032FF0" w:rsidRDefault="00032FF0">
            <w:pPr>
              <w:rPr>
                <w:rFonts w:ascii="Calibri" w:hAnsi="Calibri"/>
                <w:color w:val="000000"/>
              </w:rPr>
            </w:pPr>
            <w:r>
              <w:rPr>
                <w:rFonts w:ascii="Calibri" w:hAnsi="Calibri"/>
                <w:color w:val="000000"/>
              </w:rPr>
              <w:t>1024</w:t>
            </w:r>
            <w:r w:rsidR="00DA19F5">
              <w:rPr>
                <w:rFonts w:ascii="Calibri" w:hAnsi="Calibri"/>
                <w:color w:val="000000"/>
              </w:rPr>
              <w:t xml:space="preserve"> </w:t>
            </w:r>
            <w:r>
              <w:rPr>
                <w:rFonts w:ascii="Calibri" w:hAnsi="Calibri"/>
                <w:color w:val="000000"/>
              </w:rPr>
              <w:t>x</w:t>
            </w:r>
            <w:r w:rsidR="00DA19F5">
              <w:rPr>
                <w:rFonts w:ascii="Calibri" w:hAnsi="Calibri"/>
                <w:color w:val="000000"/>
              </w:rPr>
              <w:t xml:space="preserve"> </w:t>
            </w:r>
            <w:r>
              <w:rPr>
                <w:rFonts w:ascii="Calibri" w:hAnsi="Calibri"/>
                <w:color w:val="000000"/>
              </w:rPr>
              <w:t>1024</w:t>
            </w:r>
          </w:p>
        </w:tc>
        <w:tc>
          <w:tcPr>
            <w:tcW w:w="847" w:type="dxa"/>
          </w:tcPr>
          <w:p w:rsidR="00032FF0" w:rsidRDefault="00032FF0">
            <w:pPr>
              <w:rPr>
                <w:rFonts w:ascii="Calibri" w:hAnsi="Calibri"/>
                <w:color w:val="000000"/>
              </w:rPr>
            </w:pPr>
            <w:r>
              <w:rPr>
                <w:rFonts w:ascii="Calibri" w:hAnsi="Calibri"/>
                <w:color w:val="000000"/>
              </w:rPr>
              <w:t>13μm</w:t>
            </w:r>
          </w:p>
        </w:tc>
        <w:tc>
          <w:tcPr>
            <w:tcW w:w="2002" w:type="dxa"/>
          </w:tcPr>
          <w:p w:rsidR="00032FF0" w:rsidRDefault="00032FF0">
            <w:pPr>
              <w:rPr>
                <w:rFonts w:ascii="Calibri" w:hAnsi="Calibri"/>
                <w:color w:val="000000"/>
              </w:rPr>
            </w:pPr>
            <w:r>
              <w:rPr>
                <w:rFonts w:ascii="Calibri" w:hAnsi="Calibri"/>
                <w:color w:val="000000"/>
              </w:rPr>
              <w:t>EMCCD Cameras</w:t>
            </w:r>
          </w:p>
        </w:tc>
        <w:tc>
          <w:tcPr>
            <w:tcW w:w="860" w:type="dxa"/>
          </w:tcPr>
          <w:p w:rsidR="00032FF0" w:rsidRDefault="00032FF0">
            <w:pPr>
              <w:jc w:val="right"/>
              <w:rPr>
                <w:rFonts w:ascii="Calibri" w:hAnsi="Calibri"/>
                <w:color w:val="000000"/>
              </w:rPr>
            </w:pPr>
            <w:r>
              <w:rPr>
                <w:rFonts w:ascii="Calibri" w:hAnsi="Calibri"/>
                <w:color w:val="000000"/>
              </w:rPr>
              <w:t>4</w:t>
            </w:r>
          </w:p>
        </w:tc>
        <w:tc>
          <w:tcPr>
            <w:tcW w:w="697" w:type="dxa"/>
          </w:tcPr>
          <w:p w:rsidR="00032FF0" w:rsidRDefault="00032FF0">
            <w:pPr>
              <w:rPr>
                <w:rFonts w:ascii="Calibri" w:hAnsi="Calibri"/>
                <w:color w:val="000000"/>
              </w:rPr>
            </w:pPr>
          </w:p>
        </w:tc>
        <w:tc>
          <w:tcPr>
            <w:tcW w:w="642" w:type="dxa"/>
          </w:tcPr>
          <w:p w:rsidR="00032FF0" w:rsidRDefault="00032FF0">
            <w:pPr>
              <w:rPr>
                <w:rFonts w:ascii="Calibri" w:hAnsi="Calibri"/>
                <w:color w:val="000000"/>
              </w:rPr>
            </w:pPr>
          </w:p>
        </w:tc>
      </w:tr>
      <w:tr w:rsidR="003060FF" w:rsidTr="002A11C6">
        <w:tc>
          <w:tcPr>
            <w:tcW w:w="1076" w:type="dxa"/>
          </w:tcPr>
          <w:p w:rsidR="003060FF" w:rsidRDefault="003060FF">
            <w:pPr>
              <w:rPr>
                <w:rFonts w:ascii="Calibri" w:hAnsi="Calibri"/>
                <w:color w:val="000000"/>
              </w:rPr>
            </w:pPr>
            <w:r>
              <w:rPr>
                <w:rFonts w:ascii="Calibri" w:hAnsi="Calibri"/>
                <w:color w:val="000000"/>
              </w:rPr>
              <w:t>ANDOR</w:t>
            </w:r>
          </w:p>
        </w:tc>
        <w:tc>
          <w:tcPr>
            <w:tcW w:w="1509" w:type="dxa"/>
          </w:tcPr>
          <w:p w:rsidR="003060FF" w:rsidRDefault="003060FF">
            <w:pPr>
              <w:rPr>
                <w:rFonts w:ascii="Calibri" w:hAnsi="Calibri"/>
                <w:color w:val="000000"/>
              </w:rPr>
            </w:pPr>
            <w:r>
              <w:rPr>
                <w:rFonts w:ascii="Calibri" w:hAnsi="Calibri"/>
                <w:color w:val="000000"/>
              </w:rPr>
              <w:t>NEO</w:t>
            </w:r>
          </w:p>
        </w:tc>
        <w:tc>
          <w:tcPr>
            <w:tcW w:w="1383" w:type="dxa"/>
          </w:tcPr>
          <w:p w:rsidR="003060FF" w:rsidRDefault="003060FF">
            <w:pPr>
              <w:rPr>
                <w:rFonts w:ascii="Calibri" w:hAnsi="Calibri"/>
                <w:color w:val="000000"/>
              </w:rPr>
            </w:pPr>
            <w:r>
              <w:rPr>
                <w:rFonts w:ascii="Calibri" w:hAnsi="Calibri"/>
                <w:color w:val="000000"/>
              </w:rPr>
              <w:t>2.5k x 2k</w:t>
            </w:r>
          </w:p>
        </w:tc>
        <w:tc>
          <w:tcPr>
            <w:tcW w:w="847" w:type="dxa"/>
          </w:tcPr>
          <w:p w:rsidR="003060FF" w:rsidRDefault="003060FF">
            <w:pPr>
              <w:rPr>
                <w:rFonts w:ascii="Calibri" w:hAnsi="Calibri"/>
                <w:color w:val="000000"/>
              </w:rPr>
            </w:pPr>
            <w:r>
              <w:rPr>
                <w:rFonts w:ascii="Calibri" w:hAnsi="Calibri"/>
                <w:color w:val="000000"/>
              </w:rPr>
              <w:t>6.5μm</w:t>
            </w:r>
          </w:p>
        </w:tc>
        <w:tc>
          <w:tcPr>
            <w:tcW w:w="2002" w:type="dxa"/>
          </w:tcPr>
          <w:p w:rsidR="003060FF" w:rsidRDefault="003060FF">
            <w:pPr>
              <w:rPr>
                <w:rFonts w:ascii="Calibri" w:hAnsi="Calibri"/>
                <w:color w:val="000000"/>
              </w:rPr>
            </w:pPr>
            <w:r>
              <w:rPr>
                <w:rFonts w:ascii="Calibri" w:hAnsi="Calibri"/>
                <w:color w:val="000000"/>
              </w:rPr>
              <w:t>Optical/UV Andor CCD Cameras</w:t>
            </w:r>
          </w:p>
        </w:tc>
        <w:tc>
          <w:tcPr>
            <w:tcW w:w="860" w:type="dxa"/>
          </w:tcPr>
          <w:p w:rsidR="003060FF" w:rsidRDefault="00A264B1">
            <w:pPr>
              <w:jc w:val="right"/>
              <w:rPr>
                <w:rFonts w:ascii="Calibri" w:hAnsi="Calibri"/>
                <w:color w:val="000000"/>
              </w:rPr>
            </w:pPr>
            <w:r>
              <w:rPr>
                <w:rFonts w:ascii="Calibri" w:hAnsi="Calibri"/>
                <w:color w:val="000000"/>
              </w:rPr>
              <w:t>8</w:t>
            </w:r>
          </w:p>
        </w:tc>
        <w:tc>
          <w:tcPr>
            <w:tcW w:w="697" w:type="dxa"/>
          </w:tcPr>
          <w:p w:rsidR="003060FF" w:rsidRDefault="003060FF">
            <w:pPr>
              <w:rPr>
                <w:rFonts w:ascii="Calibri" w:hAnsi="Calibri"/>
                <w:color w:val="000000"/>
              </w:rPr>
            </w:pPr>
          </w:p>
        </w:tc>
        <w:tc>
          <w:tcPr>
            <w:tcW w:w="642" w:type="dxa"/>
          </w:tcPr>
          <w:p w:rsidR="003060FF" w:rsidRDefault="003060FF">
            <w:pPr>
              <w:rPr>
                <w:rFonts w:ascii="Calibri" w:hAnsi="Calibri"/>
                <w:color w:val="000000"/>
              </w:rPr>
            </w:pPr>
          </w:p>
        </w:tc>
      </w:tr>
      <w:tr w:rsidR="00FA596B" w:rsidTr="002A11C6">
        <w:tc>
          <w:tcPr>
            <w:tcW w:w="1076" w:type="dxa"/>
          </w:tcPr>
          <w:p w:rsidR="00FA596B" w:rsidRDefault="00FA596B">
            <w:pPr>
              <w:rPr>
                <w:rFonts w:ascii="Calibri" w:hAnsi="Calibri"/>
                <w:color w:val="000000"/>
              </w:rPr>
            </w:pPr>
            <w:r>
              <w:rPr>
                <w:rFonts w:ascii="Calibri" w:hAnsi="Calibri"/>
                <w:color w:val="000000"/>
              </w:rPr>
              <w:t>PICOS</w:t>
            </w:r>
          </w:p>
        </w:tc>
        <w:tc>
          <w:tcPr>
            <w:tcW w:w="1509" w:type="dxa"/>
          </w:tcPr>
          <w:p w:rsidR="00FA596B" w:rsidRDefault="00FA596B">
            <w:pPr>
              <w:rPr>
                <w:rFonts w:ascii="Calibri" w:hAnsi="Calibri"/>
                <w:color w:val="000000"/>
              </w:rPr>
            </w:pPr>
            <w:r>
              <w:rPr>
                <w:rFonts w:ascii="Calibri" w:hAnsi="Calibri"/>
                <w:color w:val="000000"/>
              </w:rPr>
              <w:t>PCO Edge Gold 5.5</w:t>
            </w:r>
          </w:p>
        </w:tc>
        <w:tc>
          <w:tcPr>
            <w:tcW w:w="1383" w:type="dxa"/>
          </w:tcPr>
          <w:p w:rsidR="00FA596B" w:rsidRDefault="00FA596B">
            <w:pPr>
              <w:rPr>
                <w:rFonts w:ascii="Calibri" w:hAnsi="Calibri"/>
                <w:color w:val="000000"/>
              </w:rPr>
            </w:pPr>
          </w:p>
        </w:tc>
        <w:tc>
          <w:tcPr>
            <w:tcW w:w="847" w:type="dxa"/>
          </w:tcPr>
          <w:p w:rsidR="00FA596B" w:rsidRDefault="00FA596B">
            <w:pPr>
              <w:rPr>
                <w:rFonts w:ascii="Calibri" w:hAnsi="Calibri"/>
                <w:color w:val="000000"/>
              </w:rPr>
            </w:pPr>
          </w:p>
        </w:tc>
        <w:tc>
          <w:tcPr>
            <w:tcW w:w="2002" w:type="dxa"/>
          </w:tcPr>
          <w:p w:rsidR="00FA596B" w:rsidRDefault="00FA596B">
            <w:pPr>
              <w:rPr>
                <w:rFonts w:ascii="Calibri" w:hAnsi="Calibri"/>
                <w:color w:val="000000"/>
              </w:rPr>
            </w:pPr>
            <w:r>
              <w:rPr>
                <w:rFonts w:ascii="Calibri" w:hAnsi="Calibri"/>
                <w:color w:val="000000"/>
              </w:rPr>
              <w:t>sCMOS Camera</w:t>
            </w:r>
          </w:p>
        </w:tc>
        <w:tc>
          <w:tcPr>
            <w:tcW w:w="860" w:type="dxa"/>
          </w:tcPr>
          <w:p w:rsidR="00FA596B" w:rsidRDefault="00FA596B">
            <w:pPr>
              <w:jc w:val="right"/>
              <w:rPr>
                <w:rFonts w:ascii="Calibri" w:hAnsi="Calibri"/>
                <w:color w:val="000000"/>
              </w:rPr>
            </w:pPr>
            <w:r>
              <w:rPr>
                <w:rFonts w:ascii="Calibri" w:hAnsi="Calibri"/>
                <w:color w:val="000000"/>
              </w:rPr>
              <w:t>3</w:t>
            </w:r>
          </w:p>
        </w:tc>
        <w:tc>
          <w:tcPr>
            <w:tcW w:w="697" w:type="dxa"/>
          </w:tcPr>
          <w:p w:rsidR="00FA596B" w:rsidRDefault="00FA596B">
            <w:pPr>
              <w:rPr>
                <w:rFonts w:ascii="Calibri" w:hAnsi="Calibri"/>
                <w:color w:val="000000"/>
              </w:rPr>
            </w:pPr>
          </w:p>
        </w:tc>
        <w:tc>
          <w:tcPr>
            <w:tcW w:w="642" w:type="dxa"/>
          </w:tcPr>
          <w:p w:rsidR="00FA596B" w:rsidRDefault="00FA596B">
            <w:pPr>
              <w:rPr>
                <w:rFonts w:ascii="Calibri" w:hAnsi="Calibri"/>
                <w:color w:val="000000"/>
              </w:rPr>
            </w:pPr>
          </w:p>
        </w:tc>
      </w:tr>
    </w:tbl>
    <w:p w:rsidR="00CA01E0" w:rsidRDefault="00CA01E0" w:rsidP="000C03AC">
      <w:pPr>
        <w:jc w:val="both"/>
        <w:rPr>
          <w:b/>
        </w:rPr>
      </w:pPr>
    </w:p>
    <w:p w:rsidR="00DC0AE5" w:rsidRDefault="004B3FFC" w:rsidP="000C03AC">
      <w:pPr>
        <w:jc w:val="both"/>
        <w:rPr>
          <w:b/>
        </w:rPr>
      </w:pPr>
      <w:r>
        <w:rPr>
          <w:b/>
        </w:rPr>
        <w:t xml:space="preserve">2.2 - </w:t>
      </w:r>
      <w:r w:rsidR="00DC0AE5">
        <w:rPr>
          <w:b/>
        </w:rPr>
        <w:t>Streak Cameras</w:t>
      </w:r>
    </w:p>
    <w:tbl>
      <w:tblPr>
        <w:tblStyle w:val="TableGrid"/>
        <w:tblW w:w="0" w:type="auto"/>
        <w:tblLook w:val="04A0" w:firstRow="1" w:lastRow="0" w:firstColumn="1" w:lastColumn="0" w:noHBand="0" w:noVBand="1"/>
      </w:tblPr>
      <w:tblGrid>
        <w:gridCol w:w="1462"/>
        <w:gridCol w:w="2321"/>
        <w:gridCol w:w="3014"/>
        <w:gridCol w:w="908"/>
        <w:gridCol w:w="672"/>
        <w:gridCol w:w="639"/>
      </w:tblGrid>
      <w:tr w:rsidR="00032FF0" w:rsidTr="00032FF0">
        <w:trPr>
          <w:cantSplit/>
          <w:trHeight w:val="1503"/>
        </w:trPr>
        <w:tc>
          <w:tcPr>
            <w:tcW w:w="1462" w:type="dxa"/>
            <w:textDirection w:val="btLr"/>
            <w:vAlign w:val="center"/>
          </w:tcPr>
          <w:p w:rsidR="00032FF0" w:rsidRDefault="00032FF0" w:rsidP="00DC0AE5">
            <w:pPr>
              <w:ind w:left="113" w:right="113"/>
              <w:jc w:val="center"/>
              <w:rPr>
                <w:b/>
              </w:rPr>
            </w:pPr>
            <w:r>
              <w:rPr>
                <w:b/>
              </w:rPr>
              <w:t>Manufacturer</w:t>
            </w:r>
          </w:p>
        </w:tc>
        <w:tc>
          <w:tcPr>
            <w:tcW w:w="2401" w:type="dxa"/>
            <w:textDirection w:val="btLr"/>
            <w:vAlign w:val="center"/>
          </w:tcPr>
          <w:p w:rsidR="00032FF0" w:rsidRDefault="00032FF0" w:rsidP="00DC0AE5">
            <w:pPr>
              <w:ind w:left="113" w:right="113"/>
              <w:jc w:val="center"/>
              <w:rPr>
                <w:b/>
              </w:rPr>
            </w:pPr>
            <w:r>
              <w:rPr>
                <w:b/>
              </w:rPr>
              <w:t>Model</w:t>
            </w:r>
          </w:p>
        </w:tc>
        <w:tc>
          <w:tcPr>
            <w:tcW w:w="3119" w:type="dxa"/>
            <w:textDirection w:val="btLr"/>
            <w:vAlign w:val="center"/>
          </w:tcPr>
          <w:p w:rsidR="00032FF0" w:rsidRDefault="00032FF0" w:rsidP="00DC0AE5">
            <w:pPr>
              <w:ind w:left="113" w:right="113"/>
              <w:jc w:val="center"/>
              <w:rPr>
                <w:b/>
              </w:rPr>
            </w:pPr>
            <w:r>
              <w:rPr>
                <w:b/>
              </w:rPr>
              <w:t>Notes</w:t>
            </w:r>
          </w:p>
        </w:tc>
        <w:tc>
          <w:tcPr>
            <w:tcW w:w="931" w:type="dxa"/>
            <w:textDirection w:val="btLr"/>
            <w:vAlign w:val="center"/>
          </w:tcPr>
          <w:p w:rsidR="00032FF0" w:rsidRDefault="00032FF0" w:rsidP="00DC0AE5">
            <w:pPr>
              <w:ind w:left="113" w:right="113"/>
              <w:jc w:val="center"/>
              <w:rPr>
                <w:b/>
              </w:rPr>
            </w:pPr>
            <w:r>
              <w:rPr>
                <w:b/>
              </w:rPr>
              <w:t>Maximum number Available</w:t>
            </w:r>
          </w:p>
        </w:tc>
        <w:tc>
          <w:tcPr>
            <w:tcW w:w="682" w:type="dxa"/>
            <w:textDirection w:val="btLr"/>
            <w:vAlign w:val="center"/>
          </w:tcPr>
          <w:p w:rsidR="00032FF0" w:rsidRDefault="00032FF0" w:rsidP="00DC0AE5">
            <w:pPr>
              <w:ind w:left="113" w:right="113"/>
              <w:jc w:val="center"/>
              <w:rPr>
                <w:b/>
              </w:rPr>
            </w:pPr>
            <w:r>
              <w:rPr>
                <w:b/>
              </w:rPr>
              <w:t>Number Requested</w:t>
            </w:r>
          </w:p>
        </w:tc>
        <w:tc>
          <w:tcPr>
            <w:tcW w:w="647" w:type="dxa"/>
            <w:textDirection w:val="btLr"/>
          </w:tcPr>
          <w:p w:rsidR="00032FF0" w:rsidRDefault="00032FF0" w:rsidP="00DC0AE5">
            <w:pPr>
              <w:ind w:left="113" w:right="113"/>
              <w:jc w:val="center"/>
              <w:rPr>
                <w:b/>
              </w:rPr>
            </w:pPr>
            <w:r>
              <w:rPr>
                <w:b/>
              </w:rPr>
              <w:t>Primary</w:t>
            </w:r>
          </w:p>
        </w:tc>
      </w:tr>
      <w:tr w:rsidR="00032FF0" w:rsidTr="00032FF0">
        <w:tc>
          <w:tcPr>
            <w:tcW w:w="1462" w:type="dxa"/>
          </w:tcPr>
          <w:p w:rsidR="00032FF0" w:rsidRDefault="00032FF0">
            <w:pPr>
              <w:rPr>
                <w:rFonts w:ascii="Calibri" w:hAnsi="Calibri"/>
                <w:color w:val="000000"/>
              </w:rPr>
            </w:pPr>
            <w:r>
              <w:rPr>
                <w:rFonts w:ascii="Calibri" w:hAnsi="Calibri"/>
                <w:color w:val="000000"/>
              </w:rPr>
              <w:t>HAMAMATSU</w:t>
            </w:r>
          </w:p>
        </w:tc>
        <w:tc>
          <w:tcPr>
            <w:tcW w:w="2401" w:type="dxa"/>
          </w:tcPr>
          <w:p w:rsidR="00032FF0" w:rsidRDefault="00032FF0">
            <w:pPr>
              <w:rPr>
                <w:rFonts w:ascii="Calibri" w:hAnsi="Calibri"/>
                <w:color w:val="000000"/>
              </w:rPr>
            </w:pPr>
            <w:r>
              <w:rPr>
                <w:rFonts w:ascii="Calibri" w:hAnsi="Calibri"/>
                <w:color w:val="000000"/>
              </w:rPr>
              <w:t>C5680 / C10910</w:t>
            </w:r>
          </w:p>
        </w:tc>
        <w:tc>
          <w:tcPr>
            <w:tcW w:w="3119" w:type="dxa"/>
          </w:tcPr>
          <w:p w:rsidR="00483CAA" w:rsidRDefault="00032FF0" w:rsidP="00DC0AE5">
            <w:pPr>
              <w:rPr>
                <w:rFonts w:ascii="Calibri" w:hAnsi="Calibri"/>
                <w:color w:val="000000"/>
              </w:rPr>
            </w:pPr>
            <w:r>
              <w:rPr>
                <w:rFonts w:ascii="Calibri" w:hAnsi="Calibri"/>
                <w:color w:val="000000"/>
              </w:rPr>
              <w:t>Long Pulse (full spectrum)</w:t>
            </w:r>
            <w:r w:rsidR="00483CAA">
              <w:rPr>
                <w:rFonts w:ascii="Calibri" w:hAnsi="Calibri"/>
                <w:color w:val="000000"/>
              </w:rPr>
              <w:t xml:space="preserve"> </w:t>
            </w:r>
          </w:p>
          <w:p w:rsidR="00032FF0" w:rsidRDefault="00483CAA" w:rsidP="00DC0AE5">
            <w:pPr>
              <w:rPr>
                <w:rFonts w:ascii="Calibri" w:hAnsi="Calibri"/>
                <w:color w:val="000000"/>
              </w:rPr>
            </w:pPr>
            <w:r>
              <w:rPr>
                <w:rFonts w:ascii="Calibri" w:hAnsi="Calibri"/>
                <w:color w:val="000000"/>
              </w:rPr>
              <w:t>200ps-50ns sweep window</w:t>
            </w:r>
          </w:p>
        </w:tc>
        <w:tc>
          <w:tcPr>
            <w:tcW w:w="931" w:type="dxa"/>
          </w:tcPr>
          <w:p w:rsidR="00032FF0" w:rsidRDefault="00032FF0">
            <w:pPr>
              <w:jc w:val="right"/>
              <w:rPr>
                <w:rFonts w:ascii="Calibri" w:hAnsi="Calibri"/>
                <w:color w:val="000000"/>
              </w:rPr>
            </w:pPr>
            <w:r>
              <w:rPr>
                <w:rFonts w:ascii="Calibri" w:hAnsi="Calibri"/>
                <w:color w:val="000000"/>
              </w:rPr>
              <w:t>2</w:t>
            </w:r>
          </w:p>
        </w:tc>
        <w:tc>
          <w:tcPr>
            <w:tcW w:w="682" w:type="dxa"/>
          </w:tcPr>
          <w:p w:rsidR="00032FF0" w:rsidRDefault="00032FF0">
            <w:pPr>
              <w:rPr>
                <w:rFonts w:ascii="Calibri" w:hAnsi="Calibri"/>
                <w:color w:val="000000"/>
              </w:rPr>
            </w:pPr>
          </w:p>
        </w:tc>
        <w:tc>
          <w:tcPr>
            <w:tcW w:w="647" w:type="dxa"/>
          </w:tcPr>
          <w:p w:rsidR="00032FF0" w:rsidRDefault="00032FF0">
            <w:pPr>
              <w:rPr>
                <w:rFonts w:ascii="Calibri" w:hAnsi="Calibri"/>
                <w:color w:val="000000"/>
              </w:rPr>
            </w:pPr>
          </w:p>
        </w:tc>
      </w:tr>
      <w:tr w:rsidR="00826D80" w:rsidTr="00032FF0">
        <w:tc>
          <w:tcPr>
            <w:tcW w:w="1462" w:type="dxa"/>
          </w:tcPr>
          <w:p w:rsidR="00826D80" w:rsidRPr="00826D80" w:rsidRDefault="00826D80">
            <w:pPr>
              <w:rPr>
                <w:color w:val="000000"/>
              </w:rPr>
            </w:pPr>
            <w:r w:rsidRPr="00826D80">
              <w:rPr>
                <w:color w:val="000000"/>
              </w:rPr>
              <w:t>HAMAMATSU</w:t>
            </w:r>
          </w:p>
        </w:tc>
        <w:tc>
          <w:tcPr>
            <w:tcW w:w="2401" w:type="dxa"/>
          </w:tcPr>
          <w:p w:rsidR="00826D80" w:rsidRPr="00826D80" w:rsidRDefault="00826D80">
            <w:pPr>
              <w:rPr>
                <w:color w:val="000000"/>
              </w:rPr>
            </w:pPr>
            <w:r w:rsidRPr="00826D80">
              <w:rPr>
                <w:rFonts w:cs="Segoe Print"/>
                <w:lang w:val="en"/>
              </w:rPr>
              <w:t>C7700-11</w:t>
            </w:r>
            <w:r w:rsidRPr="00826D80">
              <w:rPr>
                <w:rFonts w:cs="Segoe Print"/>
              </w:rPr>
              <w:t xml:space="preserve">  /</w:t>
            </w:r>
            <w:r w:rsidRPr="00826D80">
              <w:rPr>
                <w:rFonts w:cs="Segoe Print"/>
                <w:lang w:val="en"/>
              </w:rPr>
              <w:t xml:space="preserve"> C7700-01</w:t>
            </w:r>
          </w:p>
        </w:tc>
        <w:tc>
          <w:tcPr>
            <w:tcW w:w="3119" w:type="dxa"/>
          </w:tcPr>
          <w:p w:rsidR="00826D80" w:rsidRDefault="007C6A9B" w:rsidP="00DC0AE5">
            <w:pPr>
              <w:rPr>
                <w:rFonts w:ascii="Calibri" w:hAnsi="Calibri"/>
                <w:color w:val="000000"/>
              </w:rPr>
            </w:pPr>
            <w:r>
              <w:rPr>
                <w:rFonts w:ascii="Calibri" w:hAnsi="Calibri"/>
                <w:color w:val="000000"/>
              </w:rPr>
              <w:t xml:space="preserve">High Dynamic Range, </w:t>
            </w:r>
            <w:r w:rsidR="00D150B4">
              <w:rPr>
                <w:rFonts w:ascii="Calibri" w:hAnsi="Calibri"/>
                <w:color w:val="000000"/>
              </w:rPr>
              <w:t>Sweep time 500ps-1ms</w:t>
            </w:r>
          </w:p>
        </w:tc>
        <w:tc>
          <w:tcPr>
            <w:tcW w:w="931" w:type="dxa"/>
          </w:tcPr>
          <w:p w:rsidR="00826D80" w:rsidRDefault="00D150B4">
            <w:pPr>
              <w:jc w:val="right"/>
              <w:rPr>
                <w:rFonts w:ascii="Calibri" w:hAnsi="Calibri"/>
                <w:color w:val="000000"/>
              </w:rPr>
            </w:pPr>
            <w:r>
              <w:rPr>
                <w:rFonts w:ascii="Calibri" w:hAnsi="Calibri"/>
                <w:color w:val="000000"/>
              </w:rPr>
              <w:t>2</w:t>
            </w:r>
          </w:p>
        </w:tc>
        <w:tc>
          <w:tcPr>
            <w:tcW w:w="682" w:type="dxa"/>
          </w:tcPr>
          <w:p w:rsidR="00826D80" w:rsidRDefault="00826D80">
            <w:pPr>
              <w:rPr>
                <w:rFonts w:ascii="Calibri" w:hAnsi="Calibri"/>
                <w:color w:val="000000"/>
              </w:rPr>
            </w:pPr>
          </w:p>
        </w:tc>
        <w:tc>
          <w:tcPr>
            <w:tcW w:w="647" w:type="dxa"/>
          </w:tcPr>
          <w:p w:rsidR="00826D80" w:rsidRDefault="00826D80">
            <w:pPr>
              <w:rPr>
                <w:rFonts w:ascii="Calibri" w:hAnsi="Calibri"/>
                <w:color w:val="000000"/>
              </w:rPr>
            </w:pPr>
          </w:p>
        </w:tc>
      </w:tr>
    </w:tbl>
    <w:p w:rsidR="00DA19F5" w:rsidRPr="00DC0AE5" w:rsidRDefault="00DA19F5" w:rsidP="000C03AC">
      <w:pPr>
        <w:jc w:val="both"/>
        <w:rPr>
          <w:b/>
        </w:rPr>
      </w:pPr>
    </w:p>
    <w:p w:rsidR="00344EA4" w:rsidRDefault="004B3FFC" w:rsidP="00344EA4">
      <w:pPr>
        <w:jc w:val="both"/>
        <w:rPr>
          <w:b/>
        </w:rPr>
      </w:pPr>
      <w:r>
        <w:rPr>
          <w:b/>
        </w:rPr>
        <w:t>2.</w:t>
      </w:r>
      <w:r w:rsidR="00DA19F5">
        <w:rPr>
          <w:b/>
        </w:rPr>
        <w:t>4</w:t>
      </w:r>
      <w:r>
        <w:rPr>
          <w:b/>
        </w:rPr>
        <w:t xml:space="preserve"> - </w:t>
      </w:r>
      <w:r w:rsidR="00344EA4">
        <w:rPr>
          <w:b/>
        </w:rPr>
        <w:t>Spectrometers</w:t>
      </w:r>
    </w:p>
    <w:tbl>
      <w:tblPr>
        <w:tblStyle w:val="TableGrid"/>
        <w:tblW w:w="0" w:type="auto"/>
        <w:tblLook w:val="04A0" w:firstRow="1" w:lastRow="0" w:firstColumn="1" w:lastColumn="0" w:noHBand="0" w:noVBand="1"/>
      </w:tblPr>
      <w:tblGrid>
        <w:gridCol w:w="1542"/>
        <w:gridCol w:w="2422"/>
        <w:gridCol w:w="2821"/>
        <w:gridCol w:w="913"/>
        <w:gridCol w:w="674"/>
        <w:gridCol w:w="644"/>
      </w:tblGrid>
      <w:tr w:rsidR="00032FF0" w:rsidTr="00CA01E0">
        <w:trPr>
          <w:cantSplit/>
          <w:trHeight w:val="1503"/>
        </w:trPr>
        <w:tc>
          <w:tcPr>
            <w:tcW w:w="1542" w:type="dxa"/>
            <w:textDirection w:val="btLr"/>
            <w:vAlign w:val="center"/>
          </w:tcPr>
          <w:p w:rsidR="00032FF0" w:rsidRDefault="00032FF0" w:rsidP="00344EA4">
            <w:pPr>
              <w:ind w:left="113" w:right="113"/>
              <w:jc w:val="center"/>
              <w:rPr>
                <w:b/>
              </w:rPr>
            </w:pPr>
            <w:r>
              <w:rPr>
                <w:b/>
              </w:rPr>
              <w:t>Manufacturer</w:t>
            </w:r>
          </w:p>
        </w:tc>
        <w:tc>
          <w:tcPr>
            <w:tcW w:w="2422" w:type="dxa"/>
            <w:textDirection w:val="btLr"/>
            <w:vAlign w:val="center"/>
          </w:tcPr>
          <w:p w:rsidR="00032FF0" w:rsidRDefault="00032FF0" w:rsidP="00344EA4">
            <w:pPr>
              <w:ind w:left="113" w:right="113"/>
              <w:jc w:val="center"/>
              <w:rPr>
                <w:b/>
              </w:rPr>
            </w:pPr>
            <w:r>
              <w:rPr>
                <w:b/>
              </w:rPr>
              <w:t>Model</w:t>
            </w:r>
          </w:p>
        </w:tc>
        <w:tc>
          <w:tcPr>
            <w:tcW w:w="2821" w:type="dxa"/>
            <w:textDirection w:val="btLr"/>
            <w:vAlign w:val="center"/>
          </w:tcPr>
          <w:p w:rsidR="00032FF0" w:rsidRDefault="00032FF0" w:rsidP="00344EA4">
            <w:pPr>
              <w:ind w:left="113" w:right="113"/>
              <w:jc w:val="center"/>
              <w:rPr>
                <w:b/>
              </w:rPr>
            </w:pPr>
            <w:r>
              <w:rPr>
                <w:b/>
              </w:rPr>
              <w:t>Notes</w:t>
            </w:r>
          </w:p>
        </w:tc>
        <w:tc>
          <w:tcPr>
            <w:tcW w:w="913" w:type="dxa"/>
            <w:textDirection w:val="btLr"/>
            <w:vAlign w:val="center"/>
          </w:tcPr>
          <w:p w:rsidR="00032FF0" w:rsidRDefault="00032FF0" w:rsidP="00344EA4">
            <w:pPr>
              <w:ind w:left="113" w:right="113"/>
              <w:jc w:val="center"/>
              <w:rPr>
                <w:b/>
              </w:rPr>
            </w:pPr>
            <w:r>
              <w:rPr>
                <w:b/>
              </w:rPr>
              <w:t>Maximum number Available</w:t>
            </w:r>
          </w:p>
        </w:tc>
        <w:tc>
          <w:tcPr>
            <w:tcW w:w="674" w:type="dxa"/>
            <w:textDirection w:val="btLr"/>
            <w:vAlign w:val="center"/>
          </w:tcPr>
          <w:p w:rsidR="00032FF0" w:rsidRDefault="00032FF0" w:rsidP="00344EA4">
            <w:pPr>
              <w:ind w:left="113" w:right="113"/>
              <w:jc w:val="center"/>
              <w:rPr>
                <w:b/>
              </w:rPr>
            </w:pPr>
            <w:r>
              <w:rPr>
                <w:b/>
              </w:rPr>
              <w:t>Number Requested</w:t>
            </w:r>
          </w:p>
        </w:tc>
        <w:tc>
          <w:tcPr>
            <w:tcW w:w="644" w:type="dxa"/>
            <w:textDirection w:val="btLr"/>
          </w:tcPr>
          <w:p w:rsidR="00032FF0" w:rsidRDefault="00032FF0" w:rsidP="00344EA4">
            <w:pPr>
              <w:ind w:left="113" w:right="113"/>
              <w:jc w:val="center"/>
              <w:rPr>
                <w:b/>
              </w:rPr>
            </w:pPr>
            <w:r>
              <w:rPr>
                <w:b/>
              </w:rPr>
              <w:t>Primary</w:t>
            </w:r>
          </w:p>
        </w:tc>
      </w:tr>
      <w:tr w:rsidR="00032FF0" w:rsidTr="00CA01E0">
        <w:tc>
          <w:tcPr>
            <w:tcW w:w="1542" w:type="dxa"/>
          </w:tcPr>
          <w:p w:rsidR="00032FF0" w:rsidRDefault="00032FF0">
            <w:pPr>
              <w:rPr>
                <w:rFonts w:ascii="Calibri" w:hAnsi="Calibri"/>
                <w:color w:val="000000"/>
              </w:rPr>
            </w:pPr>
            <w:r>
              <w:rPr>
                <w:rFonts w:ascii="Calibri" w:hAnsi="Calibri"/>
                <w:color w:val="000000"/>
              </w:rPr>
              <w:t>ACTON</w:t>
            </w:r>
          </w:p>
        </w:tc>
        <w:tc>
          <w:tcPr>
            <w:tcW w:w="2422" w:type="dxa"/>
          </w:tcPr>
          <w:p w:rsidR="00032FF0" w:rsidRDefault="00032FF0">
            <w:pPr>
              <w:rPr>
                <w:rFonts w:ascii="Calibri" w:hAnsi="Calibri"/>
                <w:color w:val="000000"/>
              </w:rPr>
            </w:pPr>
            <w:r>
              <w:rPr>
                <w:rFonts w:ascii="Calibri" w:hAnsi="Calibri"/>
                <w:color w:val="000000"/>
              </w:rPr>
              <w:t>Spectrapro - 2300i</w:t>
            </w:r>
          </w:p>
        </w:tc>
        <w:tc>
          <w:tcPr>
            <w:tcW w:w="2821" w:type="dxa"/>
          </w:tcPr>
          <w:p w:rsidR="00032FF0" w:rsidRDefault="00483CAA" w:rsidP="00483CAA">
            <w:pPr>
              <w:rPr>
                <w:rFonts w:ascii="Calibri" w:hAnsi="Calibri"/>
                <w:color w:val="000000"/>
              </w:rPr>
            </w:pPr>
            <w:r>
              <w:rPr>
                <w:rFonts w:ascii="Calibri" w:hAnsi="Calibri"/>
                <w:color w:val="000000"/>
              </w:rPr>
              <w:t xml:space="preserve">300mm </w:t>
            </w:r>
            <w:r w:rsidRPr="00483CAA">
              <w:rPr>
                <w:rFonts w:ascii="Calibri" w:hAnsi="Calibri"/>
                <w:i/>
                <w:color w:val="000000"/>
              </w:rPr>
              <w:t>f</w:t>
            </w:r>
            <w:r>
              <w:rPr>
                <w:rFonts w:ascii="Calibri" w:hAnsi="Calibri"/>
                <w:color w:val="000000"/>
              </w:rPr>
              <w:t xml:space="preserve"> spectrometer</w:t>
            </w:r>
          </w:p>
        </w:tc>
        <w:tc>
          <w:tcPr>
            <w:tcW w:w="913" w:type="dxa"/>
          </w:tcPr>
          <w:p w:rsidR="00032FF0" w:rsidRDefault="00032FF0">
            <w:pPr>
              <w:jc w:val="right"/>
              <w:rPr>
                <w:rFonts w:ascii="Calibri" w:hAnsi="Calibri"/>
                <w:color w:val="000000"/>
              </w:rPr>
            </w:pPr>
            <w:r>
              <w:rPr>
                <w:rFonts w:ascii="Calibri" w:hAnsi="Calibri"/>
                <w:color w:val="000000"/>
              </w:rPr>
              <w:t>2</w:t>
            </w:r>
          </w:p>
        </w:tc>
        <w:tc>
          <w:tcPr>
            <w:tcW w:w="674" w:type="dxa"/>
          </w:tcPr>
          <w:p w:rsidR="00032FF0" w:rsidRDefault="00032FF0" w:rsidP="00344EA4">
            <w:pPr>
              <w:rPr>
                <w:rFonts w:ascii="Calibri" w:hAnsi="Calibri"/>
                <w:color w:val="000000"/>
              </w:rPr>
            </w:pPr>
          </w:p>
        </w:tc>
        <w:tc>
          <w:tcPr>
            <w:tcW w:w="644" w:type="dxa"/>
          </w:tcPr>
          <w:p w:rsidR="00032FF0" w:rsidRDefault="00032FF0" w:rsidP="00344EA4">
            <w:pPr>
              <w:rPr>
                <w:rFonts w:ascii="Calibri" w:hAnsi="Calibri"/>
                <w:color w:val="000000"/>
              </w:rPr>
            </w:pPr>
          </w:p>
        </w:tc>
      </w:tr>
      <w:tr w:rsidR="00032FF0" w:rsidTr="00CA01E0">
        <w:tc>
          <w:tcPr>
            <w:tcW w:w="1542" w:type="dxa"/>
          </w:tcPr>
          <w:p w:rsidR="00032FF0" w:rsidRDefault="00032FF0">
            <w:pPr>
              <w:rPr>
                <w:rFonts w:ascii="Calibri" w:hAnsi="Calibri"/>
                <w:color w:val="000000"/>
              </w:rPr>
            </w:pPr>
            <w:r>
              <w:rPr>
                <w:rFonts w:ascii="Calibri" w:hAnsi="Calibri"/>
                <w:color w:val="000000"/>
              </w:rPr>
              <w:t>ACTON</w:t>
            </w:r>
          </w:p>
        </w:tc>
        <w:tc>
          <w:tcPr>
            <w:tcW w:w="2422" w:type="dxa"/>
          </w:tcPr>
          <w:p w:rsidR="00032FF0" w:rsidRDefault="00032FF0">
            <w:pPr>
              <w:rPr>
                <w:rFonts w:ascii="Calibri" w:hAnsi="Calibri"/>
                <w:color w:val="000000"/>
              </w:rPr>
            </w:pPr>
            <w:r>
              <w:rPr>
                <w:rFonts w:ascii="Calibri" w:hAnsi="Calibri"/>
                <w:color w:val="000000"/>
              </w:rPr>
              <w:t>Spectrapro - 2750</w:t>
            </w:r>
          </w:p>
        </w:tc>
        <w:tc>
          <w:tcPr>
            <w:tcW w:w="2821" w:type="dxa"/>
          </w:tcPr>
          <w:p w:rsidR="00032FF0" w:rsidRDefault="00483CAA">
            <w:pPr>
              <w:rPr>
                <w:rFonts w:ascii="Calibri" w:hAnsi="Calibri"/>
                <w:color w:val="000000"/>
              </w:rPr>
            </w:pPr>
            <w:r>
              <w:rPr>
                <w:rFonts w:ascii="Calibri" w:hAnsi="Calibri"/>
                <w:color w:val="000000"/>
              </w:rPr>
              <w:t xml:space="preserve">750mm </w:t>
            </w:r>
            <w:r w:rsidRPr="00483CAA">
              <w:rPr>
                <w:rFonts w:ascii="Calibri" w:hAnsi="Calibri"/>
                <w:i/>
                <w:color w:val="000000"/>
              </w:rPr>
              <w:t>f</w:t>
            </w:r>
            <w:r>
              <w:rPr>
                <w:rFonts w:ascii="Calibri" w:hAnsi="Calibri"/>
                <w:color w:val="000000"/>
              </w:rPr>
              <w:t xml:space="preserve"> spectrometer</w:t>
            </w:r>
          </w:p>
        </w:tc>
        <w:tc>
          <w:tcPr>
            <w:tcW w:w="913" w:type="dxa"/>
          </w:tcPr>
          <w:p w:rsidR="00032FF0" w:rsidRDefault="00032FF0">
            <w:pPr>
              <w:jc w:val="right"/>
              <w:rPr>
                <w:rFonts w:ascii="Calibri" w:hAnsi="Calibri"/>
                <w:color w:val="000000"/>
              </w:rPr>
            </w:pPr>
            <w:r>
              <w:rPr>
                <w:rFonts w:ascii="Calibri" w:hAnsi="Calibri"/>
                <w:color w:val="000000"/>
              </w:rPr>
              <w:t>1</w:t>
            </w:r>
          </w:p>
        </w:tc>
        <w:tc>
          <w:tcPr>
            <w:tcW w:w="674" w:type="dxa"/>
          </w:tcPr>
          <w:p w:rsidR="00032FF0" w:rsidRDefault="00032FF0" w:rsidP="00344EA4">
            <w:pPr>
              <w:rPr>
                <w:rFonts w:ascii="Calibri" w:hAnsi="Calibri"/>
                <w:color w:val="000000"/>
              </w:rPr>
            </w:pPr>
          </w:p>
        </w:tc>
        <w:tc>
          <w:tcPr>
            <w:tcW w:w="644" w:type="dxa"/>
          </w:tcPr>
          <w:p w:rsidR="00032FF0" w:rsidRDefault="00032FF0" w:rsidP="00344EA4">
            <w:pPr>
              <w:rPr>
                <w:rFonts w:ascii="Calibri" w:hAnsi="Calibri"/>
                <w:color w:val="000000"/>
              </w:rPr>
            </w:pPr>
          </w:p>
        </w:tc>
      </w:tr>
      <w:tr w:rsidR="00032FF0" w:rsidTr="00CA01E0">
        <w:tc>
          <w:tcPr>
            <w:tcW w:w="1542" w:type="dxa"/>
          </w:tcPr>
          <w:p w:rsidR="00032FF0" w:rsidRDefault="00032FF0">
            <w:pPr>
              <w:rPr>
                <w:rFonts w:ascii="Calibri" w:hAnsi="Calibri"/>
                <w:color w:val="000000"/>
              </w:rPr>
            </w:pPr>
            <w:r>
              <w:rPr>
                <w:rFonts w:ascii="Calibri" w:hAnsi="Calibri"/>
                <w:color w:val="000000"/>
              </w:rPr>
              <w:t>OCEAN OPTICS</w:t>
            </w:r>
          </w:p>
        </w:tc>
        <w:tc>
          <w:tcPr>
            <w:tcW w:w="2422" w:type="dxa"/>
          </w:tcPr>
          <w:p w:rsidR="00032FF0" w:rsidRDefault="00032FF0">
            <w:pPr>
              <w:rPr>
                <w:rFonts w:ascii="Calibri" w:hAnsi="Calibri"/>
                <w:color w:val="000000"/>
              </w:rPr>
            </w:pPr>
            <w:r>
              <w:rPr>
                <w:rFonts w:ascii="Calibri" w:hAnsi="Calibri"/>
                <w:color w:val="000000"/>
              </w:rPr>
              <w:t xml:space="preserve">Maya </w:t>
            </w:r>
            <w:r w:rsidR="00483CAA">
              <w:rPr>
                <w:rFonts w:ascii="Calibri" w:hAnsi="Calibri"/>
                <w:color w:val="000000"/>
              </w:rPr>
              <w:t>HR</w:t>
            </w:r>
            <w:r>
              <w:rPr>
                <w:rFonts w:ascii="Calibri" w:hAnsi="Calibri"/>
                <w:color w:val="000000"/>
              </w:rPr>
              <w:t>2000 pro</w:t>
            </w:r>
          </w:p>
          <w:p w:rsidR="00032FF0" w:rsidRDefault="00032FF0">
            <w:pPr>
              <w:rPr>
                <w:rFonts w:ascii="Calibri" w:hAnsi="Calibri"/>
                <w:color w:val="000000"/>
              </w:rPr>
            </w:pPr>
            <w:r>
              <w:rPr>
                <w:rFonts w:ascii="Calibri" w:hAnsi="Calibri"/>
                <w:color w:val="000000"/>
              </w:rPr>
              <w:t>HR 2000</w:t>
            </w:r>
          </w:p>
          <w:p w:rsidR="00032FF0" w:rsidRDefault="00032FF0">
            <w:pPr>
              <w:rPr>
                <w:rFonts w:ascii="Calibri" w:hAnsi="Calibri"/>
                <w:color w:val="000000"/>
              </w:rPr>
            </w:pPr>
          </w:p>
        </w:tc>
        <w:tc>
          <w:tcPr>
            <w:tcW w:w="2821" w:type="dxa"/>
          </w:tcPr>
          <w:p w:rsidR="00032FF0" w:rsidRDefault="00032FF0">
            <w:pPr>
              <w:rPr>
                <w:rFonts w:ascii="Calibri" w:hAnsi="Calibri"/>
                <w:color w:val="000000"/>
              </w:rPr>
            </w:pPr>
            <w:r>
              <w:rPr>
                <w:rFonts w:ascii="Calibri" w:hAnsi="Calibri"/>
                <w:color w:val="000000"/>
              </w:rPr>
              <w:t xml:space="preserve">Maya </w:t>
            </w:r>
            <w:r w:rsidR="00483CAA">
              <w:rPr>
                <w:rFonts w:ascii="Calibri" w:hAnsi="Calibri"/>
                <w:color w:val="000000"/>
              </w:rPr>
              <w:t xml:space="preserve">2000 </w:t>
            </w:r>
          </w:p>
          <w:p w:rsidR="00032FF0" w:rsidRDefault="00646A3F">
            <w:pPr>
              <w:rPr>
                <w:rFonts w:ascii="Calibri" w:hAnsi="Calibri"/>
                <w:color w:val="000000"/>
              </w:rPr>
            </w:pPr>
            <w:r>
              <w:rPr>
                <w:rFonts w:ascii="Calibri" w:hAnsi="Calibri"/>
                <w:color w:val="000000"/>
              </w:rPr>
              <w:t xml:space="preserve">HR2000 </w:t>
            </w:r>
          </w:p>
          <w:p w:rsidR="00032FF0" w:rsidRDefault="00032FF0">
            <w:pPr>
              <w:rPr>
                <w:rFonts w:ascii="Calibri" w:hAnsi="Calibri"/>
                <w:color w:val="000000"/>
              </w:rPr>
            </w:pPr>
          </w:p>
        </w:tc>
        <w:tc>
          <w:tcPr>
            <w:tcW w:w="913" w:type="dxa"/>
          </w:tcPr>
          <w:p w:rsidR="00032FF0" w:rsidRDefault="00646A3F">
            <w:pPr>
              <w:jc w:val="right"/>
              <w:rPr>
                <w:rFonts w:ascii="Calibri" w:hAnsi="Calibri"/>
                <w:color w:val="000000"/>
              </w:rPr>
            </w:pPr>
            <w:r>
              <w:rPr>
                <w:rFonts w:ascii="Calibri" w:hAnsi="Calibri"/>
                <w:color w:val="000000"/>
              </w:rPr>
              <w:t>3</w:t>
            </w:r>
          </w:p>
        </w:tc>
        <w:tc>
          <w:tcPr>
            <w:tcW w:w="674" w:type="dxa"/>
          </w:tcPr>
          <w:p w:rsidR="00032FF0" w:rsidRDefault="00032FF0" w:rsidP="00344EA4">
            <w:pPr>
              <w:rPr>
                <w:rFonts w:ascii="Calibri" w:hAnsi="Calibri"/>
                <w:color w:val="000000"/>
              </w:rPr>
            </w:pPr>
          </w:p>
        </w:tc>
        <w:tc>
          <w:tcPr>
            <w:tcW w:w="644" w:type="dxa"/>
          </w:tcPr>
          <w:p w:rsidR="00032FF0" w:rsidRDefault="00032FF0" w:rsidP="00344EA4">
            <w:pPr>
              <w:rPr>
                <w:rFonts w:ascii="Calibri" w:hAnsi="Calibri"/>
                <w:color w:val="000000"/>
              </w:rPr>
            </w:pPr>
          </w:p>
        </w:tc>
      </w:tr>
      <w:tr w:rsidR="00032FF0" w:rsidTr="00CA01E0">
        <w:tc>
          <w:tcPr>
            <w:tcW w:w="1542" w:type="dxa"/>
          </w:tcPr>
          <w:p w:rsidR="00032FF0" w:rsidRDefault="00032FF0">
            <w:pPr>
              <w:rPr>
                <w:rFonts w:ascii="Calibri" w:hAnsi="Calibri"/>
                <w:color w:val="000000"/>
              </w:rPr>
            </w:pPr>
            <w:r>
              <w:rPr>
                <w:rFonts w:ascii="Calibri" w:hAnsi="Calibri"/>
                <w:color w:val="000000"/>
              </w:rPr>
              <w:t>ANDOR</w:t>
            </w:r>
          </w:p>
        </w:tc>
        <w:tc>
          <w:tcPr>
            <w:tcW w:w="2422" w:type="dxa"/>
          </w:tcPr>
          <w:p w:rsidR="00032FF0" w:rsidRDefault="00032FF0">
            <w:pPr>
              <w:rPr>
                <w:rFonts w:ascii="Calibri" w:hAnsi="Calibri"/>
                <w:color w:val="000000"/>
              </w:rPr>
            </w:pPr>
            <w:r>
              <w:rPr>
                <w:rFonts w:ascii="Calibri" w:hAnsi="Calibri"/>
                <w:color w:val="000000"/>
              </w:rPr>
              <w:t>Shamrock + Newton</w:t>
            </w:r>
          </w:p>
        </w:tc>
        <w:tc>
          <w:tcPr>
            <w:tcW w:w="2821" w:type="dxa"/>
          </w:tcPr>
          <w:p w:rsidR="00032FF0" w:rsidRDefault="00032FF0">
            <w:pPr>
              <w:rPr>
                <w:rFonts w:ascii="Calibri" w:hAnsi="Calibri"/>
                <w:color w:val="000000"/>
              </w:rPr>
            </w:pPr>
            <w:r>
              <w:rPr>
                <w:rFonts w:ascii="Calibri" w:hAnsi="Calibri"/>
                <w:color w:val="000000"/>
              </w:rPr>
              <w:t>CCD-7264 / CCD-8499</w:t>
            </w:r>
          </w:p>
        </w:tc>
        <w:tc>
          <w:tcPr>
            <w:tcW w:w="913" w:type="dxa"/>
          </w:tcPr>
          <w:p w:rsidR="00032FF0" w:rsidRDefault="00032FF0">
            <w:pPr>
              <w:jc w:val="right"/>
              <w:rPr>
                <w:rFonts w:ascii="Calibri" w:hAnsi="Calibri"/>
                <w:color w:val="000000"/>
              </w:rPr>
            </w:pPr>
            <w:r>
              <w:rPr>
                <w:rFonts w:ascii="Calibri" w:hAnsi="Calibri"/>
                <w:color w:val="000000"/>
              </w:rPr>
              <w:t>2</w:t>
            </w:r>
          </w:p>
        </w:tc>
        <w:tc>
          <w:tcPr>
            <w:tcW w:w="674" w:type="dxa"/>
          </w:tcPr>
          <w:p w:rsidR="00032FF0" w:rsidRDefault="00032FF0" w:rsidP="00344EA4">
            <w:pPr>
              <w:rPr>
                <w:rFonts w:ascii="Calibri" w:hAnsi="Calibri"/>
                <w:color w:val="000000"/>
              </w:rPr>
            </w:pPr>
          </w:p>
        </w:tc>
        <w:tc>
          <w:tcPr>
            <w:tcW w:w="644" w:type="dxa"/>
          </w:tcPr>
          <w:p w:rsidR="00032FF0" w:rsidRDefault="00032FF0" w:rsidP="00344EA4">
            <w:pPr>
              <w:rPr>
                <w:rFonts w:ascii="Calibri" w:hAnsi="Calibri"/>
                <w:color w:val="000000"/>
              </w:rPr>
            </w:pPr>
          </w:p>
        </w:tc>
      </w:tr>
      <w:tr w:rsidR="00032FF0" w:rsidTr="00CA01E0">
        <w:tc>
          <w:tcPr>
            <w:tcW w:w="1542" w:type="dxa"/>
          </w:tcPr>
          <w:p w:rsidR="00032FF0" w:rsidRDefault="00032FF0">
            <w:pPr>
              <w:rPr>
                <w:rFonts w:ascii="Calibri" w:hAnsi="Calibri"/>
                <w:color w:val="000000"/>
              </w:rPr>
            </w:pPr>
            <w:r>
              <w:rPr>
                <w:rFonts w:ascii="Calibri" w:hAnsi="Calibri"/>
                <w:color w:val="000000"/>
              </w:rPr>
              <w:t>ANDOR</w:t>
            </w:r>
          </w:p>
        </w:tc>
        <w:tc>
          <w:tcPr>
            <w:tcW w:w="2422" w:type="dxa"/>
          </w:tcPr>
          <w:p w:rsidR="00032FF0" w:rsidRDefault="00032FF0">
            <w:pPr>
              <w:rPr>
                <w:rFonts w:ascii="Calibri" w:hAnsi="Calibri"/>
                <w:color w:val="000000"/>
              </w:rPr>
            </w:pPr>
            <w:r>
              <w:rPr>
                <w:rFonts w:ascii="Calibri" w:hAnsi="Calibri"/>
                <w:color w:val="000000"/>
              </w:rPr>
              <w:t>Shamrock + Idus</w:t>
            </w:r>
          </w:p>
        </w:tc>
        <w:tc>
          <w:tcPr>
            <w:tcW w:w="2821" w:type="dxa"/>
          </w:tcPr>
          <w:p w:rsidR="00032FF0" w:rsidRDefault="00032FF0">
            <w:pPr>
              <w:rPr>
                <w:rFonts w:ascii="Calibri" w:hAnsi="Calibri"/>
                <w:color w:val="000000"/>
              </w:rPr>
            </w:pPr>
            <w:r>
              <w:rPr>
                <w:rFonts w:ascii="Calibri" w:hAnsi="Calibri"/>
                <w:color w:val="000000"/>
              </w:rPr>
              <w:t>CCD-9804</w:t>
            </w:r>
          </w:p>
        </w:tc>
        <w:tc>
          <w:tcPr>
            <w:tcW w:w="913" w:type="dxa"/>
          </w:tcPr>
          <w:p w:rsidR="00032FF0" w:rsidRDefault="00032FF0">
            <w:pPr>
              <w:jc w:val="right"/>
              <w:rPr>
                <w:rFonts w:ascii="Calibri" w:hAnsi="Calibri"/>
                <w:color w:val="000000"/>
              </w:rPr>
            </w:pPr>
            <w:r>
              <w:rPr>
                <w:rFonts w:ascii="Calibri" w:hAnsi="Calibri"/>
                <w:color w:val="000000"/>
              </w:rPr>
              <w:t>1</w:t>
            </w:r>
          </w:p>
        </w:tc>
        <w:tc>
          <w:tcPr>
            <w:tcW w:w="674" w:type="dxa"/>
          </w:tcPr>
          <w:p w:rsidR="00032FF0" w:rsidRDefault="00032FF0" w:rsidP="00344EA4">
            <w:pPr>
              <w:rPr>
                <w:rFonts w:ascii="Calibri" w:hAnsi="Calibri"/>
                <w:color w:val="000000"/>
              </w:rPr>
            </w:pPr>
          </w:p>
        </w:tc>
        <w:tc>
          <w:tcPr>
            <w:tcW w:w="644" w:type="dxa"/>
          </w:tcPr>
          <w:p w:rsidR="00032FF0" w:rsidRDefault="00032FF0" w:rsidP="00344EA4">
            <w:pPr>
              <w:rPr>
                <w:rFonts w:ascii="Calibri" w:hAnsi="Calibri"/>
                <w:color w:val="000000"/>
              </w:rPr>
            </w:pPr>
          </w:p>
        </w:tc>
      </w:tr>
      <w:tr w:rsidR="002A11C6" w:rsidTr="00CA01E0">
        <w:tc>
          <w:tcPr>
            <w:tcW w:w="1542" w:type="dxa"/>
          </w:tcPr>
          <w:p w:rsidR="002A11C6" w:rsidRDefault="002A11C6" w:rsidP="002A11C6">
            <w:pPr>
              <w:rPr>
                <w:rFonts w:ascii="Calibri" w:hAnsi="Calibri"/>
                <w:color w:val="000000"/>
              </w:rPr>
            </w:pPr>
            <w:r>
              <w:rPr>
                <w:rFonts w:ascii="Calibri" w:hAnsi="Calibri"/>
                <w:color w:val="000000"/>
              </w:rPr>
              <w:t>ANDOR</w:t>
            </w:r>
          </w:p>
        </w:tc>
        <w:tc>
          <w:tcPr>
            <w:tcW w:w="2422" w:type="dxa"/>
          </w:tcPr>
          <w:p w:rsidR="002A11C6" w:rsidRDefault="002A11C6" w:rsidP="002A11C6">
            <w:pPr>
              <w:rPr>
                <w:rFonts w:ascii="Calibri" w:hAnsi="Calibri"/>
                <w:color w:val="000000"/>
              </w:rPr>
            </w:pPr>
            <w:r>
              <w:rPr>
                <w:rFonts w:ascii="Calibri" w:hAnsi="Calibri"/>
                <w:color w:val="000000"/>
              </w:rPr>
              <w:t>Shamrock 500 + Idus</w:t>
            </w:r>
          </w:p>
        </w:tc>
        <w:tc>
          <w:tcPr>
            <w:tcW w:w="2821" w:type="dxa"/>
          </w:tcPr>
          <w:p w:rsidR="002A11C6" w:rsidRDefault="002A11C6" w:rsidP="002A11C6">
            <w:pPr>
              <w:rPr>
                <w:rFonts w:ascii="Calibri" w:hAnsi="Calibri"/>
                <w:color w:val="000000"/>
              </w:rPr>
            </w:pPr>
          </w:p>
        </w:tc>
        <w:tc>
          <w:tcPr>
            <w:tcW w:w="913" w:type="dxa"/>
          </w:tcPr>
          <w:p w:rsidR="002A11C6" w:rsidRDefault="002A11C6" w:rsidP="002A11C6">
            <w:pPr>
              <w:jc w:val="right"/>
              <w:rPr>
                <w:rFonts w:ascii="Calibri" w:hAnsi="Calibri"/>
                <w:color w:val="000000"/>
              </w:rPr>
            </w:pPr>
            <w:r>
              <w:rPr>
                <w:rFonts w:ascii="Calibri" w:hAnsi="Calibri"/>
                <w:color w:val="000000"/>
              </w:rPr>
              <w:t>1</w:t>
            </w:r>
          </w:p>
        </w:tc>
        <w:tc>
          <w:tcPr>
            <w:tcW w:w="674" w:type="dxa"/>
          </w:tcPr>
          <w:p w:rsidR="002A11C6" w:rsidRDefault="002A11C6" w:rsidP="002A11C6">
            <w:pPr>
              <w:rPr>
                <w:rFonts w:ascii="Calibri" w:hAnsi="Calibri"/>
                <w:color w:val="000000"/>
              </w:rPr>
            </w:pPr>
          </w:p>
        </w:tc>
        <w:tc>
          <w:tcPr>
            <w:tcW w:w="644" w:type="dxa"/>
          </w:tcPr>
          <w:p w:rsidR="002A11C6" w:rsidRDefault="002A11C6" w:rsidP="002A11C6">
            <w:pPr>
              <w:rPr>
                <w:rFonts w:ascii="Calibri" w:hAnsi="Calibri"/>
                <w:color w:val="000000"/>
              </w:rPr>
            </w:pPr>
          </w:p>
        </w:tc>
      </w:tr>
      <w:tr w:rsidR="00CA01E0" w:rsidTr="00CA01E0">
        <w:tc>
          <w:tcPr>
            <w:tcW w:w="1542" w:type="dxa"/>
          </w:tcPr>
          <w:p w:rsidR="00CA01E0" w:rsidRDefault="00CA01E0" w:rsidP="00CA01E0">
            <w:pPr>
              <w:rPr>
                <w:rFonts w:ascii="Calibri" w:hAnsi="Calibri"/>
                <w:color w:val="000000"/>
              </w:rPr>
            </w:pPr>
            <w:r>
              <w:rPr>
                <w:rFonts w:ascii="Calibri" w:hAnsi="Calibri"/>
                <w:color w:val="000000"/>
              </w:rPr>
              <w:t>Avantes</w:t>
            </w:r>
          </w:p>
        </w:tc>
        <w:tc>
          <w:tcPr>
            <w:tcW w:w="2422" w:type="dxa"/>
          </w:tcPr>
          <w:p w:rsidR="00CA01E0" w:rsidRDefault="00CA01E0" w:rsidP="00CA01E0">
            <w:pPr>
              <w:rPr>
                <w:rFonts w:ascii="Calibri" w:hAnsi="Calibri"/>
                <w:color w:val="000000"/>
              </w:rPr>
            </w:pPr>
            <w:r>
              <w:rPr>
                <w:lang w:eastAsia="en-US"/>
              </w:rPr>
              <w:t>ULS2048XL-EVO-UV/VIS</w:t>
            </w:r>
          </w:p>
        </w:tc>
        <w:tc>
          <w:tcPr>
            <w:tcW w:w="2821" w:type="dxa"/>
          </w:tcPr>
          <w:p w:rsidR="00CA01E0" w:rsidRDefault="00CA01E0" w:rsidP="00CA01E0">
            <w:pPr>
              <w:rPr>
                <w:rFonts w:ascii="Calibri" w:hAnsi="Calibri"/>
                <w:color w:val="000000"/>
              </w:rPr>
            </w:pPr>
            <w:r>
              <w:rPr>
                <w:rFonts w:ascii="Calibri" w:hAnsi="Calibri"/>
                <w:color w:val="000000"/>
              </w:rPr>
              <w:t>200-1160nm, slit 25um</w:t>
            </w:r>
          </w:p>
        </w:tc>
        <w:tc>
          <w:tcPr>
            <w:tcW w:w="913" w:type="dxa"/>
          </w:tcPr>
          <w:p w:rsidR="00CA01E0" w:rsidRDefault="00CA01E0" w:rsidP="00CA01E0">
            <w:pPr>
              <w:jc w:val="right"/>
              <w:rPr>
                <w:rFonts w:ascii="Calibri" w:hAnsi="Calibri"/>
                <w:color w:val="000000"/>
              </w:rPr>
            </w:pPr>
            <w:r>
              <w:rPr>
                <w:rFonts w:ascii="Calibri" w:hAnsi="Calibri"/>
                <w:color w:val="000000"/>
              </w:rPr>
              <w:t>3</w:t>
            </w:r>
          </w:p>
        </w:tc>
        <w:tc>
          <w:tcPr>
            <w:tcW w:w="674" w:type="dxa"/>
          </w:tcPr>
          <w:p w:rsidR="00CA01E0" w:rsidRDefault="00CA01E0" w:rsidP="00CA01E0">
            <w:pPr>
              <w:rPr>
                <w:rFonts w:ascii="Calibri" w:hAnsi="Calibri"/>
                <w:color w:val="000000"/>
              </w:rPr>
            </w:pPr>
          </w:p>
        </w:tc>
        <w:tc>
          <w:tcPr>
            <w:tcW w:w="644" w:type="dxa"/>
          </w:tcPr>
          <w:p w:rsidR="00CA01E0" w:rsidRDefault="00CA01E0" w:rsidP="00CA01E0">
            <w:pPr>
              <w:rPr>
                <w:rFonts w:ascii="Calibri" w:hAnsi="Calibri"/>
                <w:color w:val="000000"/>
              </w:rPr>
            </w:pPr>
          </w:p>
        </w:tc>
      </w:tr>
      <w:tr w:rsidR="00CA01E0" w:rsidTr="00CA01E0">
        <w:tc>
          <w:tcPr>
            <w:tcW w:w="1542" w:type="dxa"/>
          </w:tcPr>
          <w:p w:rsidR="00CA01E0" w:rsidRDefault="00CA01E0" w:rsidP="00CA01E0">
            <w:pPr>
              <w:rPr>
                <w:rFonts w:ascii="Calibri" w:hAnsi="Calibri"/>
                <w:color w:val="000000"/>
              </w:rPr>
            </w:pPr>
            <w:r>
              <w:rPr>
                <w:rFonts w:ascii="Calibri" w:hAnsi="Calibri"/>
                <w:color w:val="000000"/>
              </w:rPr>
              <w:t>Avantes</w:t>
            </w:r>
          </w:p>
        </w:tc>
        <w:tc>
          <w:tcPr>
            <w:tcW w:w="2422" w:type="dxa"/>
          </w:tcPr>
          <w:p w:rsidR="00CA01E0" w:rsidRDefault="00CA01E0" w:rsidP="00CA01E0">
            <w:pPr>
              <w:rPr>
                <w:rFonts w:ascii="Calibri" w:hAnsi="Calibri"/>
                <w:color w:val="000000"/>
              </w:rPr>
            </w:pPr>
            <w:r>
              <w:rPr>
                <w:lang w:eastAsia="en-US"/>
              </w:rPr>
              <w:t>ULS2048XL-EVO-NIR</w:t>
            </w:r>
          </w:p>
        </w:tc>
        <w:tc>
          <w:tcPr>
            <w:tcW w:w="2821" w:type="dxa"/>
          </w:tcPr>
          <w:p w:rsidR="00CA01E0" w:rsidRDefault="00CA01E0" w:rsidP="00CA01E0">
            <w:pPr>
              <w:rPr>
                <w:rFonts w:ascii="Calibri" w:hAnsi="Calibri"/>
                <w:color w:val="000000"/>
              </w:rPr>
            </w:pPr>
            <w:r>
              <w:rPr>
                <w:rFonts w:ascii="Calibri" w:hAnsi="Calibri"/>
                <w:color w:val="000000"/>
              </w:rPr>
              <w:t>600-1100, slit 25um</w:t>
            </w:r>
          </w:p>
        </w:tc>
        <w:tc>
          <w:tcPr>
            <w:tcW w:w="913" w:type="dxa"/>
          </w:tcPr>
          <w:p w:rsidR="00CA01E0" w:rsidRDefault="00CA01E0" w:rsidP="00CA01E0">
            <w:pPr>
              <w:jc w:val="right"/>
              <w:rPr>
                <w:rFonts w:ascii="Calibri" w:hAnsi="Calibri"/>
                <w:color w:val="000000"/>
              </w:rPr>
            </w:pPr>
            <w:r>
              <w:rPr>
                <w:rFonts w:ascii="Calibri" w:hAnsi="Calibri"/>
                <w:color w:val="000000"/>
              </w:rPr>
              <w:t>1</w:t>
            </w:r>
          </w:p>
        </w:tc>
        <w:tc>
          <w:tcPr>
            <w:tcW w:w="674" w:type="dxa"/>
          </w:tcPr>
          <w:p w:rsidR="00CA01E0" w:rsidRDefault="00CA01E0" w:rsidP="00CA01E0">
            <w:pPr>
              <w:rPr>
                <w:rFonts w:ascii="Calibri" w:hAnsi="Calibri"/>
                <w:color w:val="000000"/>
              </w:rPr>
            </w:pPr>
          </w:p>
        </w:tc>
        <w:tc>
          <w:tcPr>
            <w:tcW w:w="644" w:type="dxa"/>
          </w:tcPr>
          <w:p w:rsidR="00CA01E0" w:rsidRDefault="00CA01E0" w:rsidP="00CA01E0">
            <w:pPr>
              <w:rPr>
                <w:rFonts w:ascii="Calibri" w:hAnsi="Calibri"/>
                <w:color w:val="000000"/>
              </w:rPr>
            </w:pPr>
          </w:p>
        </w:tc>
      </w:tr>
    </w:tbl>
    <w:p w:rsidR="003C7555" w:rsidRPr="00DF3827" w:rsidRDefault="003C7555" w:rsidP="003C7555">
      <w:pPr>
        <w:jc w:val="both"/>
        <w:rPr>
          <w:b/>
          <w:color w:val="FF0000"/>
          <w:u w:val="single"/>
        </w:rPr>
      </w:pPr>
      <w:r w:rsidRPr="00DF3827">
        <w:rPr>
          <w:b/>
          <w:color w:val="FF0000"/>
          <w:u w:val="single"/>
        </w:rPr>
        <w:lastRenderedPageBreak/>
        <w:t>Part 3. X-ray Diagnostics:</w:t>
      </w:r>
      <w:r w:rsidRPr="00DF3827">
        <w:rPr>
          <w:color w:val="FF0000"/>
        </w:rPr>
        <w:t xml:space="preserve"> </w:t>
      </w:r>
      <w:r w:rsidRPr="00DF3827">
        <w:rPr>
          <w:color w:val="FF0000"/>
          <w:sz w:val="18"/>
          <w:szCs w:val="18"/>
        </w:rPr>
        <w:t>(please indicate number requested)</w:t>
      </w:r>
    </w:p>
    <w:p w:rsidR="003C7555" w:rsidRDefault="003C7555" w:rsidP="003C7555">
      <w:pPr>
        <w:jc w:val="both"/>
        <w:rPr>
          <w:b/>
        </w:rPr>
      </w:pPr>
      <w:r>
        <w:rPr>
          <w:b/>
        </w:rPr>
        <w:t>3.1 - Scientific Cameras</w:t>
      </w:r>
    </w:p>
    <w:tbl>
      <w:tblPr>
        <w:tblStyle w:val="TableGrid"/>
        <w:tblW w:w="0" w:type="auto"/>
        <w:tblLook w:val="04A0" w:firstRow="1" w:lastRow="0" w:firstColumn="1" w:lastColumn="0" w:noHBand="0" w:noVBand="1"/>
      </w:tblPr>
      <w:tblGrid>
        <w:gridCol w:w="1098"/>
        <w:gridCol w:w="1306"/>
        <w:gridCol w:w="1204"/>
        <w:gridCol w:w="1389"/>
        <w:gridCol w:w="1919"/>
        <w:gridCol w:w="813"/>
        <w:gridCol w:w="670"/>
        <w:gridCol w:w="617"/>
      </w:tblGrid>
      <w:tr w:rsidR="003C7555" w:rsidTr="002A11C6">
        <w:trPr>
          <w:cantSplit/>
          <w:trHeight w:val="1503"/>
        </w:trPr>
        <w:tc>
          <w:tcPr>
            <w:tcW w:w="1098" w:type="dxa"/>
            <w:textDirection w:val="btLr"/>
            <w:vAlign w:val="center"/>
          </w:tcPr>
          <w:p w:rsidR="003C7555" w:rsidRDefault="003C7555" w:rsidP="003C7555">
            <w:pPr>
              <w:ind w:left="113" w:right="113"/>
              <w:jc w:val="center"/>
              <w:rPr>
                <w:b/>
              </w:rPr>
            </w:pPr>
            <w:r>
              <w:rPr>
                <w:b/>
              </w:rPr>
              <w:t>Manufacturer</w:t>
            </w:r>
          </w:p>
        </w:tc>
        <w:tc>
          <w:tcPr>
            <w:tcW w:w="1306" w:type="dxa"/>
            <w:textDirection w:val="btLr"/>
            <w:vAlign w:val="center"/>
          </w:tcPr>
          <w:p w:rsidR="003C7555" w:rsidRDefault="003C7555" w:rsidP="003C7555">
            <w:pPr>
              <w:ind w:left="113" w:right="113"/>
              <w:jc w:val="center"/>
              <w:rPr>
                <w:b/>
              </w:rPr>
            </w:pPr>
            <w:r>
              <w:rPr>
                <w:b/>
              </w:rPr>
              <w:t>Model</w:t>
            </w:r>
          </w:p>
        </w:tc>
        <w:tc>
          <w:tcPr>
            <w:tcW w:w="1204" w:type="dxa"/>
            <w:textDirection w:val="btLr"/>
            <w:vAlign w:val="center"/>
          </w:tcPr>
          <w:p w:rsidR="003C7555" w:rsidRDefault="003C7555" w:rsidP="003C7555">
            <w:pPr>
              <w:ind w:left="113" w:right="113"/>
              <w:jc w:val="center"/>
              <w:rPr>
                <w:b/>
              </w:rPr>
            </w:pPr>
            <w:r>
              <w:rPr>
                <w:b/>
              </w:rPr>
              <w:t>Chip size</w:t>
            </w:r>
          </w:p>
        </w:tc>
        <w:tc>
          <w:tcPr>
            <w:tcW w:w="1389" w:type="dxa"/>
            <w:textDirection w:val="btLr"/>
            <w:vAlign w:val="center"/>
          </w:tcPr>
          <w:p w:rsidR="003C7555" w:rsidRDefault="003C7555" w:rsidP="003C7555">
            <w:pPr>
              <w:ind w:left="113" w:right="113"/>
              <w:jc w:val="center"/>
              <w:rPr>
                <w:b/>
              </w:rPr>
            </w:pPr>
            <w:r>
              <w:rPr>
                <w:b/>
              </w:rPr>
              <w:t>Pixel size</w:t>
            </w:r>
          </w:p>
        </w:tc>
        <w:tc>
          <w:tcPr>
            <w:tcW w:w="1919" w:type="dxa"/>
            <w:textDirection w:val="btLr"/>
            <w:vAlign w:val="center"/>
          </w:tcPr>
          <w:p w:rsidR="003C7555" w:rsidRDefault="003C7555" w:rsidP="003C7555">
            <w:pPr>
              <w:ind w:left="113" w:right="113"/>
              <w:jc w:val="center"/>
              <w:rPr>
                <w:b/>
              </w:rPr>
            </w:pPr>
            <w:r>
              <w:rPr>
                <w:b/>
              </w:rPr>
              <w:t>Notes</w:t>
            </w:r>
          </w:p>
        </w:tc>
        <w:tc>
          <w:tcPr>
            <w:tcW w:w="813" w:type="dxa"/>
            <w:textDirection w:val="btLr"/>
            <w:vAlign w:val="center"/>
          </w:tcPr>
          <w:p w:rsidR="003C7555" w:rsidRDefault="003C7555" w:rsidP="003C7555">
            <w:pPr>
              <w:ind w:left="113" w:right="113"/>
              <w:jc w:val="center"/>
              <w:rPr>
                <w:b/>
              </w:rPr>
            </w:pPr>
            <w:r>
              <w:rPr>
                <w:b/>
              </w:rPr>
              <w:t>Maximum number Available</w:t>
            </w:r>
          </w:p>
        </w:tc>
        <w:tc>
          <w:tcPr>
            <w:tcW w:w="670" w:type="dxa"/>
            <w:textDirection w:val="btLr"/>
            <w:vAlign w:val="center"/>
          </w:tcPr>
          <w:p w:rsidR="003C7555" w:rsidRDefault="003C7555" w:rsidP="003C7555">
            <w:pPr>
              <w:ind w:left="113" w:right="113"/>
              <w:jc w:val="center"/>
              <w:rPr>
                <w:b/>
              </w:rPr>
            </w:pPr>
            <w:r>
              <w:rPr>
                <w:b/>
              </w:rPr>
              <w:t>Number Requested</w:t>
            </w:r>
          </w:p>
        </w:tc>
        <w:tc>
          <w:tcPr>
            <w:tcW w:w="617" w:type="dxa"/>
            <w:textDirection w:val="btLr"/>
          </w:tcPr>
          <w:p w:rsidR="003C7555" w:rsidRDefault="003C7555" w:rsidP="003C7555">
            <w:pPr>
              <w:ind w:left="113" w:right="113"/>
              <w:jc w:val="center"/>
              <w:rPr>
                <w:b/>
              </w:rPr>
            </w:pPr>
            <w:r>
              <w:rPr>
                <w:b/>
              </w:rPr>
              <w:t>Primary</w:t>
            </w:r>
          </w:p>
        </w:tc>
      </w:tr>
      <w:tr w:rsidR="003C7555" w:rsidTr="002A11C6">
        <w:tc>
          <w:tcPr>
            <w:tcW w:w="1098" w:type="dxa"/>
          </w:tcPr>
          <w:p w:rsidR="003C7555" w:rsidRDefault="003C7555" w:rsidP="003C7555">
            <w:pPr>
              <w:rPr>
                <w:rFonts w:ascii="Calibri" w:hAnsi="Calibri"/>
                <w:color w:val="000000"/>
              </w:rPr>
            </w:pPr>
            <w:r>
              <w:rPr>
                <w:rFonts w:ascii="Calibri" w:hAnsi="Calibri"/>
                <w:color w:val="000000"/>
              </w:rPr>
              <w:t>ANDOR</w:t>
            </w:r>
          </w:p>
        </w:tc>
        <w:tc>
          <w:tcPr>
            <w:tcW w:w="1306" w:type="dxa"/>
          </w:tcPr>
          <w:p w:rsidR="003C7555" w:rsidRDefault="003C7555" w:rsidP="003C7555">
            <w:pPr>
              <w:rPr>
                <w:rFonts w:ascii="Calibri" w:hAnsi="Calibri"/>
                <w:color w:val="000000"/>
              </w:rPr>
            </w:pPr>
            <w:r>
              <w:rPr>
                <w:rFonts w:ascii="Calibri" w:hAnsi="Calibri"/>
                <w:color w:val="000000"/>
              </w:rPr>
              <w:t>DX420-BN</w:t>
            </w:r>
          </w:p>
        </w:tc>
        <w:tc>
          <w:tcPr>
            <w:tcW w:w="1204" w:type="dxa"/>
          </w:tcPr>
          <w:p w:rsidR="003C7555" w:rsidRDefault="003C7555" w:rsidP="003C7555">
            <w:pPr>
              <w:rPr>
                <w:rFonts w:ascii="Calibri" w:hAnsi="Calibri"/>
                <w:color w:val="000000"/>
              </w:rPr>
            </w:pPr>
            <w:r>
              <w:rPr>
                <w:rFonts w:ascii="Calibri" w:hAnsi="Calibri"/>
                <w:color w:val="000000"/>
              </w:rPr>
              <w:t>1024x255</w:t>
            </w:r>
          </w:p>
        </w:tc>
        <w:tc>
          <w:tcPr>
            <w:tcW w:w="1389" w:type="dxa"/>
          </w:tcPr>
          <w:p w:rsidR="003C7555" w:rsidRDefault="003C7555" w:rsidP="003C7555">
            <w:pPr>
              <w:rPr>
                <w:rFonts w:ascii="Calibri" w:hAnsi="Calibri"/>
                <w:color w:val="000000"/>
              </w:rPr>
            </w:pPr>
            <w:r>
              <w:rPr>
                <w:rFonts w:ascii="Calibri" w:hAnsi="Calibri"/>
                <w:color w:val="000000"/>
              </w:rPr>
              <w:t>26x26µm</w:t>
            </w:r>
          </w:p>
        </w:tc>
        <w:tc>
          <w:tcPr>
            <w:tcW w:w="1919" w:type="dxa"/>
          </w:tcPr>
          <w:p w:rsidR="003C7555" w:rsidRDefault="003C7555" w:rsidP="003C7555">
            <w:pPr>
              <w:rPr>
                <w:rFonts w:ascii="Calibri" w:hAnsi="Calibri"/>
                <w:color w:val="000000"/>
              </w:rPr>
            </w:pPr>
            <w:r>
              <w:rPr>
                <w:rFonts w:ascii="Calibri" w:hAnsi="Calibri"/>
                <w:color w:val="000000"/>
              </w:rPr>
              <w:t>In Vacuum Camera</w:t>
            </w:r>
          </w:p>
        </w:tc>
        <w:tc>
          <w:tcPr>
            <w:tcW w:w="813" w:type="dxa"/>
          </w:tcPr>
          <w:p w:rsidR="003C7555" w:rsidRDefault="003C7555" w:rsidP="003C7555">
            <w:pPr>
              <w:jc w:val="right"/>
              <w:rPr>
                <w:rFonts w:ascii="Calibri" w:hAnsi="Calibri"/>
                <w:color w:val="000000"/>
              </w:rPr>
            </w:pPr>
            <w:r>
              <w:rPr>
                <w:rFonts w:ascii="Calibri" w:hAnsi="Calibri"/>
                <w:color w:val="000000"/>
              </w:rPr>
              <w:t>4</w:t>
            </w:r>
          </w:p>
        </w:tc>
        <w:tc>
          <w:tcPr>
            <w:tcW w:w="670" w:type="dxa"/>
          </w:tcPr>
          <w:p w:rsidR="003C7555" w:rsidRDefault="003C7555" w:rsidP="003C7555">
            <w:pPr>
              <w:rPr>
                <w:rFonts w:ascii="Calibri" w:hAnsi="Calibri"/>
                <w:color w:val="000000"/>
              </w:rPr>
            </w:pPr>
          </w:p>
        </w:tc>
        <w:tc>
          <w:tcPr>
            <w:tcW w:w="617" w:type="dxa"/>
          </w:tcPr>
          <w:p w:rsidR="003C7555" w:rsidRDefault="003C7555" w:rsidP="003C7555">
            <w:pPr>
              <w:rPr>
                <w:rFonts w:ascii="Calibri" w:hAnsi="Calibri"/>
                <w:color w:val="000000"/>
              </w:rPr>
            </w:pPr>
          </w:p>
        </w:tc>
      </w:tr>
      <w:tr w:rsidR="003C7555" w:rsidTr="002A11C6">
        <w:tc>
          <w:tcPr>
            <w:tcW w:w="1098" w:type="dxa"/>
          </w:tcPr>
          <w:p w:rsidR="003C7555" w:rsidRDefault="003C7555" w:rsidP="003C7555">
            <w:pPr>
              <w:rPr>
                <w:rFonts w:ascii="Calibri" w:hAnsi="Calibri"/>
                <w:color w:val="000000"/>
              </w:rPr>
            </w:pPr>
            <w:r>
              <w:rPr>
                <w:rFonts w:ascii="Calibri" w:hAnsi="Calibri"/>
                <w:color w:val="000000"/>
              </w:rPr>
              <w:t>ANDOR</w:t>
            </w:r>
          </w:p>
        </w:tc>
        <w:tc>
          <w:tcPr>
            <w:tcW w:w="1306" w:type="dxa"/>
          </w:tcPr>
          <w:p w:rsidR="003C7555" w:rsidRDefault="003C7555" w:rsidP="003C7555">
            <w:pPr>
              <w:rPr>
                <w:rFonts w:ascii="Calibri" w:hAnsi="Calibri"/>
                <w:color w:val="000000"/>
              </w:rPr>
            </w:pPr>
            <w:r>
              <w:rPr>
                <w:rFonts w:ascii="Calibri" w:hAnsi="Calibri"/>
                <w:color w:val="000000"/>
              </w:rPr>
              <w:t>DO420-BN</w:t>
            </w:r>
          </w:p>
        </w:tc>
        <w:tc>
          <w:tcPr>
            <w:tcW w:w="1204" w:type="dxa"/>
          </w:tcPr>
          <w:p w:rsidR="003C7555" w:rsidRDefault="003C7555" w:rsidP="003C7555">
            <w:pPr>
              <w:rPr>
                <w:rFonts w:ascii="Calibri" w:hAnsi="Calibri"/>
                <w:color w:val="000000"/>
              </w:rPr>
            </w:pPr>
            <w:r>
              <w:rPr>
                <w:rFonts w:ascii="Calibri" w:hAnsi="Calibri"/>
                <w:color w:val="000000"/>
              </w:rPr>
              <w:t>1024x255</w:t>
            </w:r>
          </w:p>
        </w:tc>
        <w:tc>
          <w:tcPr>
            <w:tcW w:w="1389" w:type="dxa"/>
          </w:tcPr>
          <w:p w:rsidR="003C7555" w:rsidRDefault="003C7555" w:rsidP="003C7555">
            <w:pPr>
              <w:rPr>
                <w:rFonts w:ascii="Calibri" w:hAnsi="Calibri"/>
                <w:color w:val="000000"/>
              </w:rPr>
            </w:pPr>
            <w:r>
              <w:rPr>
                <w:rFonts w:ascii="Calibri" w:hAnsi="Calibri"/>
                <w:color w:val="000000"/>
              </w:rPr>
              <w:t>26x26µm</w:t>
            </w:r>
          </w:p>
        </w:tc>
        <w:tc>
          <w:tcPr>
            <w:tcW w:w="1919" w:type="dxa"/>
          </w:tcPr>
          <w:p w:rsidR="003C7555" w:rsidRDefault="003C7555" w:rsidP="003C7555">
            <w:pPr>
              <w:rPr>
                <w:rFonts w:ascii="Calibri" w:hAnsi="Calibri"/>
                <w:color w:val="000000"/>
              </w:rPr>
            </w:pPr>
            <w:r>
              <w:rPr>
                <w:rFonts w:ascii="Calibri" w:hAnsi="Calibri"/>
                <w:color w:val="000000"/>
              </w:rPr>
              <w:t xml:space="preserve">On Vacuum Camera </w:t>
            </w:r>
          </w:p>
          <w:p w:rsidR="003C7555" w:rsidRDefault="003C7555" w:rsidP="003C7555">
            <w:pPr>
              <w:rPr>
                <w:rFonts w:ascii="Calibri" w:hAnsi="Calibri"/>
                <w:color w:val="000000"/>
              </w:rPr>
            </w:pPr>
            <w:r>
              <w:rPr>
                <w:rFonts w:ascii="Calibri" w:hAnsi="Calibri"/>
                <w:color w:val="000000"/>
              </w:rPr>
              <w:t>(1 with standard face, 1 with ICF face)</w:t>
            </w:r>
          </w:p>
        </w:tc>
        <w:tc>
          <w:tcPr>
            <w:tcW w:w="813" w:type="dxa"/>
          </w:tcPr>
          <w:p w:rsidR="003C7555" w:rsidRDefault="00483CAA" w:rsidP="003C7555">
            <w:pPr>
              <w:jc w:val="right"/>
              <w:rPr>
                <w:rFonts w:ascii="Calibri" w:hAnsi="Calibri"/>
                <w:color w:val="000000"/>
              </w:rPr>
            </w:pPr>
            <w:r>
              <w:rPr>
                <w:rFonts w:ascii="Calibri" w:hAnsi="Calibri"/>
                <w:color w:val="000000"/>
              </w:rPr>
              <w:t>1</w:t>
            </w:r>
          </w:p>
        </w:tc>
        <w:tc>
          <w:tcPr>
            <w:tcW w:w="670" w:type="dxa"/>
          </w:tcPr>
          <w:p w:rsidR="003C7555" w:rsidRDefault="003C7555" w:rsidP="003C7555">
            <w:pPr>
              <w:rPr>
                <w:rFonts w:ascii="Calibri" w:hAnsi="Calibri"/>
                <w:color w:val="000000"/>
              </w:rPr>
            </w:pPr>
          </w:p>
        </w:tc>
        <w:tc>
          <w:tcPr>
            <w:tcW w:w="617" w:type="dxa"/>
          </w:tcPr>
          <w:p w:rsidR="003C7555" w:rsidRDefault="003C7555" w:rsidP="003C7555">
            <w:pPr>
              <w:rPr>
                <w:rFonts w:ascii="Calibri" w:hAnsi="Calibri"/>
                <w:color w:val="000000"/>
              </w:rPr>
            </w:pPr>
          </w:p>
        </w:tc>
      </w:tr>
      <w:tr w:rsidR="00F45FE0" w:rsidTr="002A11C6">
        <w:tc>
          <w:tcPr>
            <w:tcW w:w="1098" w:type="dxa"/>
          </w:tcPr>
          <w:p w:rsidR="00F45FE0" w:rsidRDefault="00F45FE0" w:rsidP="003C7555">
            <w:pPr>
              <w:rPr>
                <w:rFonts w:ascii="Calibri" w:hAnsi="Calibri"/>
                <w:color w:val="000000"/>
              </w:rPr>
            </w:pPr>
            <w:r>
              <w:rPr>
                <w:rFonts w:ascii="Calibri" w:hAnsi="Calibri"/>
                <w:color w:val="000000"/>
              </w:rPr>
              <w:t>Andor</w:t>
            </w:r>
          </w:p>
        </w:tc>
        <w:tc>
          <w:tcPr>
            <w:tcW w:w="1306" w:type="dxa"/>
          </w:tcPr>
          <w:p w:rsidR="00F45FE0" w:rsidRDefault="00F45FE0" w:rsidP="003C7555">
            <w:pPr>
              <w:rPr>
                <w:rFonts w:ascii="Calibri" w:hAnsi="Calibri"/>
                <w:color w:val="000000"/>
              </w:rPr>
            </w:pPr>
            <w:r>
              <w:rPr>
                <w:rFonts w:ascii="Calibri" w:hAnsi="Calibri"/>
                <w:color w:val="000000"/>
              </w:rPr>
              <w:t>iKon-L HF</w:t>
            </w:r>
          </w:p>
        </w:tc>
        <w:tc>
          <w:tcPr>
            <w:tcW w:w="1204" w:type="dxa"/>
          </w:tcPr>
          <w:p w:rsidR="00F45FE0" w:rsidRDefault="00F45FE0" w:rsidP="003C7555">
            <w:pPr>
              <w:rPr>
                <w:rFonts w:ascii="Calibri" w:hAnsi="Calibri"/>
                <w:color w:val="000000"/>
              </w:rPr>
            </w:pPr>
            <w:r>
              <w:rPr>
                <w:rFonts w:ascii="Calibri" w:hAnsi="Calibri"/>
                <w:color w:val="000000"/>
              </w:rPr>
              <w:t>2048x2048</w:t>
            </w:r>
          </w:p>
        </w:tc>
        <w:tc>
          <w:tcPr>
            <w:tcW w:w="1389" w:type="dxa"/>
          </w:tcPr>
          <w:p w:rsidR="00F45FE0" w:rsidRDefault="00F45FE0" w:rsidP="00F45FE0">
            <w:pPr>
              <w:rPr>
                <w:rFonts w:ascii="Calibri" w:hAnsi="Calibri"/>
                <w:color w:val="000000"/>
              </w:rPr>
            </w:pPr>
            <w:r>
              <w:rPr>
                <w:rFonts w:ascii="Calibri" w:hAnsi="Calibri"/>
                <w:color w:val="000000"/>
              </w:rPr>
              <w:t>13.5x13.5</w:t>
            </w:r>
            <w:r>
              <w:rPr>
                <w:rFonts w:ascii="Calibri" w:hAnsi="Calibri"/>
                <w:color w:val="000000"/>
              </w:rPr>
              <w:t>µm</w:t>
            </w:r>
            <w:r>
              <w:rPr>
                <w:rFonts w:ascii="Calibri" w:hAnsi="Calibri"/>
                <w:color w:val="000000"/>
              </w:rPr>
              <w:t xml:space="preserve"> (10 lp/mm for scintillator)</w:t>
            </w:r>
          </w:p>
        </w:tc>
        <w:tc>
          <w:tcPr>
            <w:tcW w:w="1919" w:type="dxa"/>
          </w:tcPr>
          <w:p w:rsidR="00F45FE0" w:rsidRDefault="00F45FE0" w:rsidP="00F45FE0">
            <w:pPr>
              <w:rPr>
                <w:rFonts w:ascii="Calibri" w:hAnsi="Calibri"/>
                <w:color w:val="000000"/>
              </w:rPr>
            </w:pPr>
            <w:r>
              <w:rPr>
                <w:rFonts w:ascii="Calibri" w:hAnsi="Calibri"/>
                <w:color w:val="000000"/>
              </w:rPr>
              <w:t xml:space="preserve">150 </w:t>
            </w:r>
            <w:r>
              <w:rPr>
                <w:rFonts w:ascii="Calibri" w:hAnsi="Calibri"/>
                <w:color w:val="000000"/>
              </w:rPr>
              <w:t>µm</w:t>
            </w:r>
            <w:r>
              <w:rPr>
                <w:rFonts w:ascii="Calibri" w:hAnsi="Calibri"/>
                <w:color w:val="000000"/>
              </w:rPr>
              <w:t xml:space="preserve"> CsI on 3mm fibre optic plate bonded to chip (10-100keV) </w:t>
            </w:r>
          </w:p>
        </w:tc>
        <w:tc>
          <w:tcPr>
            <w:tcW w:w="813" w:type="dxa"/>
          </w:tcPr>
          <w:p w:rsidR="00F45FE0" w:rsidRDefault="00F45FE0" w:rsidP="003C7555">
            <w:pPr>
              <w:jc w:val="right"/>
              <w:rPr>
                <w:rFonts w:ascii="Calibri" w:hAnsi="Calibri"/>
                <w:color w:val="000000"/>
              </w:rPr>
            </w:pPr>
            <w:r>
              <w:rPr>
                <w:rFonts w:ascii="Calibri" w:hAnsi="Calibri"/>
                <w:color w:val="000000"/>
              </w:rPr>
              <w:t>1</w:t>
            </w:r>
          </w:p>
        </w:tc>
        <w:tc>
          <w:tcPr>
            <w:tcW w:w="670" w:type="dxa"/>
          </w:tcPr>
          <w:p w:rsidR="00F45FE0" w:rsidRDefault="00F45FE0" w:rsidP="003C7555">
            <w:pPr>
              <w:rPr>
                <w:rFonts w:ascii="Calibri" w:hAnsi="Calibri"/>
                <w:color w:val="000000"/>
              </w:rPr>
            </w:pPr>
          </w:p>
        </w:tc>
        <w:tc>
          <w:tcPr>
            <w:tcW w:w="617" w:type="dxa"/>
          </w:tcPr>
          <w:p w:rsidR="00F45FE0" w:rsidRDefault="00F45FE0" w:rsidP="003C7555">
            <w:pPr>
              <w:rPr>
                <w:rFonts w:ascii="Calibri" w:hAnsi="Calibri"/>
                <w:color w:val="000000"/>
              </w:rPr>
            </w:pPr>
          </w:p>
        </w:tc>
      </w:tr>
      <w:tr w:rsidR="00667C34" w:rsidTr="002A11C6">
        <w:tc>
          <w:tcPr>
            <w:tcW w:w="1098" w:type="dxa"/>
          </w:tcPr>
          <w:p w:rsidR="00667C34" w:rsidRDefault="00667C34" w:rsidP="003C7555">
            <w:pPr>
              <w:rPr>
                <w:rFonts w:ascii="Calibri" w:hAnsi="Calibri"/>
                <w:color w:val="000000"/>
              </w:rPr>
            </w:pPr>
            <w:r>
              <w:rPr>
                <w:rFonts w:ascii="Calibri" w:hAnsi="Calibri"/>
                <w:color w:val="000000"/>
              </w:rPr>
              <w:t>Raptor Photonics</w:t>
            </w:r>
          </w:p>
        </w:tc>
        <w:tc>
          <w:tcPr>
            <w:tcW w:w="1306" w:type="dxa"/>
          </w:tcPr>
          <w:p w:rsidR="00667C34" w:rsidRDefault="00667C34" w:rsidP="003C7555">
            <w:pPr>
              <w:rPr>
                <w:rFonts w:ascii="Calibri" w:hAnsi="Calibri"/>
                <w:color w:val="000000"/>
              </w:rPr>
            </w:pPr>
            <w:r>
              <w:rPr>
                <w:rFonts w:ascii="Calibri" w:hAnsi="Calibri"/>
                <w:color w:val="000000"/>
              </w:rPr>
              <w:t>EA4240XV-BN-CL</w:t>
            </w:r>
          </w:p>
        </w:tc>
        <w:tc>
          <w:tcPr>
            <w:tcW w:w="1204" w:type="dxa"/>
          </w:tcPr>
          <w:p w:rsidR="00667C34" w:rsidRDefault="00667C34" w:rsidP="003C7555">
            <w:pPr>
              <w:rPr>
                <w:rFonts w:ascii="Calibri" w:hAnsi="Calibri"/>
                <w:color w:val="000000"/>
              </w:rPr>
            </w:pPr>
            <w:r>
              <w:rPr>
                <w:rFonts w:ascii="Calibri" w:hAnsi="Calibri"/>
                <w:color w:val="000000"/>
              </w:rPr>
              <w:t>2048x2048</w:t>
            </w:r>
          </w:p>
        </w:tc>
        <w:tc>
          <w:tcPr>
            <w:tcW w:w="1389" w:type="dxa"/>
          </w:tcPr>
          <w:p w:rsidR="00667C34" w:rsidRDefault="00667C34" w:rsidP="003C7555">
            <w:pPr>
              <w:rPr>
                <w:rFonts w:ascii="Calibri" w:hAnsi="Calibri"/>
                <w:color w:val="000000"/>
              </w:rPr>
            </w:pPr>
            <w:r>
              <w:rPr>
                <w:rFonts w:ascii="Calibri" w:hAnsi="Calibri"/>
                <w:color w:val="000000"/>
              </w:rPr>
              <w:t>13.5x13.5µm</w:t>
            </w:r>
          </w:p>
        </w:tc>
        <w:tc>
          <w:tcPr>
            <w:tcW w:w="1919" w:type="dxa"/>
          </w:tcPr>
          <w:p w:rsidR="00667C34" w:rsidRDefault="00667C34" w:rsidP="003C7555">
            <w:pPr>
              <w:rPr>
                <w:rFonts w:ascii="Calibri" w:hAnsi="Calibri"/>
                <w:color w:val="000000"/>
              </w:rPr>
            </w:pPr>
            <w:r>
              <w:rPr>
                <w:rFonts w:ascii="Calibri" w:hAnsi="Calibri"/>
                <w:color w:val="000000"/>
              </w:rPr>
              <w:t>In Vacuum Camera</w:t>
            </w:r>
          </w:p>
        </w:tc>
        <w:tc>
          <w:tcPr>
            <w:tcW w:w="813" w:type="dxa"/>
          </w:tcPr>
          <w:p w:rsidR="00667C34" w:rsidRDefault="00667C34" w:rsidP="003C7555">
            <w:pPr>
              <w:jc w:val="right"/>
              <w:rPr>
                <w:rFonts w:ascii="Calibri" w:hAnsi="Calibri"/>
                <w:color w:val="000000"/>
              </w:rPr>
            </w:pPr>
            <w:r>
              <w:rPr>
                <w:rFonts w:ascii="Calibri" w:hAnsi="Calibri"/>
                <w:color w:val="000000"/>
              </w:rPr>
              <w:t>2</w:t>
            </w:r>
          </w:p>
        </w:tc>
        <w:tc>
          <w:tcPr>
            <w:tcW w:w="670" w:type="dxa"/>
          </w:tcPr>
          <w:p w:rsidR="00667C34" w:rsidRDefault="00667C34" w:rsidP="003C7555">
            <w:pPr>
              <w:rPr>
                <w:rFonts w:ascii="Calibri" w:hAnsi="Calibri"/>
                <w:color w:val="000000"/>
              </w:rPr>
            </w:pPr>
          </w:p>
        </w:tc>
        <w:tc>
          <w:tcPr>
            <w:tcW w:w="617" w:type="dxa"/>
          </w:tcPr>
          <w:p w:rsidR="00667C34" w:rsidRDefault="00667C34" w:rsidP="003C7555">
            <w:pPr>
              <w:rPr>
                <w:rFonts w:ascii="Calibri" w:hAnsi="Calibri"/>
                <w:color w:val="000000"/>
              </w:rPr>
            </w:pPr>
          </w:p>
        </w:tc>
      </w:tr>
      <w:tr w:rsidR="00667C34" w:rsidTr="002A11C6">
        <w:tc>
          <w:tcPr>
            <w:tcW w:w="1098" w:type="dxa"/>
          </w:tcPr>
          <w:p w:rsidR="00667C34" w:rsidRDefault="00667C34" w:rsidP="003C7555">
            <w:pPr>
              <w:rPr>
                <w:rFonts w:ascii="Calibri" w:hAnsi="Calibri"/>
                <w:color w:val="000000"/>
              </w:rPr>
            </w:pPr>
            <w:r>
              <w:rPr>
                <w:rFonts w:ascii="Calibri" w:hAnsi="Calibri"/>
                <w:color w:val="000000"/>
              </w:rPr>
              <w:t>Raptor</w:t>
            </w:r>
          </w:p>
          <w:p w:rsidR="00667C34" w:rsidRDefault="00667C34" w:rsidP="003C7555">
            <w:pPr>
              <w:rPr>
                <w:rFonts w:ascii="Calibri" w:hAnsi="Calibri"/>
                <w:color w:val="000000"/>
              </w:rPr>
            </w:pPr>
            <w:r>
              <w:rPr>
                <w:rFonts w:ascii="Calibri" w:hAnsi="Calibri"/>
                <w:color w:val="000000"/>
              </w:rPr>
              <w:t>Photonics</w:t>
            </w:r>
          </w:p>
        </w:tc>
        <w:tc>
          <w:tcPr>
            <w:tcW w:w="1306" w:type="dxa"/>
          </w:tcPr>
          <w:p w:rsidR="00667C34" w:rsidRDefault="00667C34" w:rsidP="003C7555">
            <w:pPr>
              <w:rPr>
                <w:rFonts w:ascii="Calibri" w:hAnsi="Calibri"/>
                <w:color w:val="000000"/>
              </w:rPr>
            </w:pPr>
            <w:r>
              <w:rPr>
                <w:rFonts w:ascii="Calibri" w:hAnsi="Calibri"/>
                <w:color w:val="000000"/>
              </w:rPr>
              <w:t>EA4710XV-BNE-CL</w:t>
            </w:r>
          </w:p>
        </w:tc>
        <w:tc>
          <w:tcPr>
            <w:tcW w:w="1204" w:type="dxa"/>
          </w:tcPr>
          <w:p w:rsidR="00667C34" w:rsidRDefault="00667C34" w:rsidP="003C7555">
            <w:pPr>
              <w:rPr>
                <w:rFonts w:ascii="Calibri" w:hAnsi="Calibri"/>
                <w:color w:val="000000"/>
              </w:rPr>
            </w:pPr>
            <w:r>
              <w:rPr>
                <w:rFonts w:ascii="Calibri" w:hAnsi="Calibri"/>
                <w:color w:val="000000"/>
              </w:rPr>
              <w:t>1024x1024</w:t>
            </w:r>
          </w:p>
        </w:tc>
        <w:tc>
          <w:tcPr>
            <w:tcW w:w="1389" w:type="dxa"/>
          </w:tcPr>
          <w:p w:rsidR="00667C34" w:rsidRDefault="00667C34" w:rsidP="003C7555">
            <w:pPr>
              <w:rPr>
                <w:rFonts w:ascii="Calibri" w:hAnsi="Calibri"/>
                <w:color w:val="000000"/>
              </w:rPr>
            </w:pPr>
            <w:r>
              <w:rPr>
                <w:rFonts w:ascii="Calibri" w:hAnsi="Calibri"/>
                <w:color w:val="000000"/>
              </w:rPr>
              <w:t>13x13µm</w:t>
            </w:r>
          </w:p>
        </w:tc>
        <w:tc>
          <w:tcPr>
            <w:tcW w:w="1919" w:type="dxa"/>
          </w:tcPr>
          <w:p w:rsidR="00667C34" w:rsidRDefault="00667C34" w:rsidP="003C7555">
            <w:pPr>
              <w:rPr>
                <w:rFonts w:ascii="Calibri" w:hAnsi="Calibri"/>
                <w:color w:val="000000"/>
              </w:rPr>
            </w:pPr>
            <w:r>
              <w:rPr>
                <w:rFonts w:ascii="Calibri" w:hAnsi="Calibri"/>
                <w:color w:val="000000"/>
              </w:rPr>
              <w:t>In Vacuum Camera</w:t>
            </w:r>
          </w:p>
        </w:tc>
        <w:tc>
          <w:tcPr>
            <w:tcW w:w="813" w:type="dxa"/>
          </w:tcPr>
          <w:p w:rsidR="00667C34" w:rsidRDefault="00667C34" w:rsidP="003C7555">
            <w:pPr>
              <w:jc w:val="right"/>
              <w:rPr>
                <w:rFonts w:ascii="Calibri" w:hAnsi="Calibri"/>
                <w:color w:val="000000"/>
              </w:rPr>
            </w:pPr>
            <w:r>
              <w:rPr>
                <w:rFonts w:ascii="Calibri" w:hAnsi="Calibri"/>
                <w:color w:val="000000"/>
              </w:rPr>
              <w:t>1</w:t>
            </w:r>
          </w:p>
        </w:tc>
        <w:tc>
          <w:tcPr>
            <w:tcW w:w="670" w:type="dxa"/>
          </w:tcPr>
          <w:p w:rsidR="00667C34" w:rsidRDefault="00667C34" w:rsidP="003C7555">
            <w:pPr>
              <w:rPr>
                <w:rFonts w:ascii="Calibri" w:hAnsi="Calibri"/>
                <w:color w:val="000000"/>
              </w:rPr>
            </w:pPr>
          </w:p>
        </w:tc>
        <w:tc>
          <w:tcPr>
            <w:tcW w:w="617" w:type="dxa"/>
          </w:tcPr>
          <w:p w:rsidR="00667C34" w:rsidRDefault="00667C34" w:rsidP="003C7555">
            <w:pPr>
              <w:rPr>
                <w:rFonts w:ascii="Calibri" w:hAnsi="Calibri"/>
                <w:color w:val="000000"/>
              </w:rPr>
            </w:pPr>
          </w:p>
        </w:tc>
      </w:tr>
    </w:tbl>
    <w:p w:rsidR="003C7555" w:rsidRDefault="003C7555" w:rsidP="003C7555">
      <w:pPr>
        <w:jc w:val="both"/>
        <w:rPr>
          <w:b/>
        </w:rPr>
      </w:pPr>
    </w:p>
    <w:p w:rsidR="003C7555" w:rsidRDefault="003C7555" w:rsidP="003C7555">
      <w:pPr>
        <w:jc w:val="both"/>
        <w:rPr>
          <w:b/>
        </w:rPr>
      </w:pPr>
      <w:r>
        <w:rPr>
          <w:b/>
        </w:rPr>
        <w:t>3.2 - Streak Cameras</w:t>
      </w:r>
    </w:p>
    <w:tbl>
      <w:tblPr>
        <w:tblStyle w:val="TableGrid"/>
        <w:tblW w:w="0" w:type="auto"/>
        <w:tblLook w:val="04A0" w:firstRow="1" w:lastRow="0" w:firstColumn="1" w:lastColumn="0" w:noHBand="0" w:noVBand="1"/>
      </w:tblPr>
      <w:tblGrid>
        <w:gridCol w:w="1079"/>
        <w:gridCol w:w="1181"/>
        <w:gridCol w:w="4600"/>
        <w:gridCol w:w="830"/>
        <w:gridCol w:w="677"/>
        <w:gridCol w:w="649"/>
      </w:tblGrid>
      <w:tr w:rsidR="003C7555" w:rsidTr="003C7555">
        <w:trPr>
          <w:cantSplit/>
          <w:trHeight w:val="1503"/>
        </w:trPr>
        <w:tc>
          <w:tcPr>
            <w:tcW w:w="1085" w:type="dxa"/>
            <w:textDirection w:val="btLr"/>
            <w:vAlign w:val="center"/>
          </w:tcPr>
          <w:p w:rsidR="003C7555" w:rsidRDefault="003C7555" w:rsidP="003C7555">
            <w:pPr>
              <w:ind w:left="113" w:right="113"/>
              <w:jc w:val="center"/>
              <w:rPr>
                <w:b/>
              </w:rPr>
            </w:pPr>
            <w:r>
              <w:rPr>
                <w:b/>
              </w:rPr>
              <w:t>Manufacturer</w:t>
            </w:r>
          </w:p>
        </w:tc>
        <w:tc>
          <w:tcPr>
            <w:tcW w:w="1206" w:type="dxa"/>
            <w:textDirection w:val="btLr"/>
            <w:vAlign w:val="center"/>
          </w:tcPr>
          <w:p w:rsidR="003C7555" w:rsidRDefault="003C7555" w:rsidP="003C7555">
            <w:pPr>
              <w:ind w:left="113" w:right="113"/>
              <w:jc w:val="center"/>
              <w:rPr>
                <w:b/>
              </w:rPr>
            </w:pPr>
            <w:r>
              <w:rPr>
                <w:b/>
              </w:rPr>
              <w:t>Model</w:t>
            </w:r>
          </w:p>
        </w:tc>
        <w:tc>
          <w:tcPr>
            <w:tcW w:w="4763" w:type="dxa"/>
            <w:textDirection w:val="btLr"/>
            <w:vAlign w:val="center"/>
          </w:tcPr>
          <w:p w:rsidR="003C7555" w:rsidRDefault="003C7555" w:rsidP="003C7555">
            <w:pPr>
              <w:ind w:left="113" w:right="113"/>
              <w:jc w:val="center"/>
              <w:rPr>
                <w:b/>
              </w:rPr>
            </w:pPr>
            <w:r>
              <w:rPr>
                <w:b/>
              </w:rPr>
              <w:t>Notes</w:t>
            </w:r>
          </w:p>
        </w:tc>
        <w:tc>
          <w:tcPr>
            <w:tcW w:w="846" w:type="dxa"/>
            <w:textDirection w:val="btLr"/>
            <w:vAlign w:val="center"/>
          </w:tcPr>
          <w:p w:rsidR="003C7555" w:rsidRDefault="003C7555" w:rsidP="003C7555">
            <w:pPr>
              <w:ind w:left="113" w:right="113"/>
              <w:jc w:val="center"/>
              <w:rPr>
                <w:b/>
              </w:rPr>
            </w:pPr>
            <w:r>
              <w:rPr>
                <w:b/>
              </w:rPr>
              <w:t>Maximum number Available</w:t>
            </w:r>
          </w:p>
        </w:tc>
        <w:tc>
          <w:tcPr>
            <w:tcW w:w="686" w:type="dxa"/>
            <w:textDirection w:val="btLr"/>
            <w:vAlign w:val="center"/>
          </w:tcPr>
          <w:p w:rsidR="003C7555" w:rsidRDefault="003C7555" w:rsidP="003C7555">
            <w:pPr>
              <w:ind w:left="113" w:right="113"/>
              <w:jc w:val="center"/>
              <w:rPr>
                <w:b/>
              </w:rPr>
            </w:pPr>
            <w:r>
              <w:rPr>
                <w:b/>
              </w:rPr>
              <w:t>Number Requested</w:t>
            </w:r>
          </w:p>
        </w:tc>
        <w:tc>
          <w:tcPr>
            <w:tcW w:w="656" w:type="dxa"/>
            <w:textDirection w:val="btLr"/>
          </w:tcPr>
          <w:p w:rsidR="003C7555" w:rsidRDefault="003C7555" w:rsidP="003C7555">
            <w:pPr>
              <w:ind w:left="113" w:right="113"/>
              <w:jc w:val="center"/>
              <w:rPr>
                <w:b/>
              </w:rPr>
            </w:pPr>
            <w:r>
              <w:rPr>
                <w:b/>
              </w:rPr>
              <w:t>Primary</w:t>
            </w:r>
          </w:p>
        </w:tc>
      </w:tr>
      <w:tr w:rsidR="003C7555" w:rsidTr="003C7555">
        <w:tc>
          <w:tcPr>
            <w:tcW w:w="1085" w:type="dxa"/>
          </w:tcPr>
          <w:p w:rsidR="003C7555" w:rsidRDefault="003C7555" w:rsidP="003C7555">
            <w:pPr>
              <w:rPr>
                <w:rFonts w:ascii="Calibri" w:hAnsi="Calibri"/>
                <w:color w:val="000000"/>
              </w:rPr>
            </w:pPr>
            <w:r>
              <w:rPr>
                <w:rFonts w:ascii="Calibri" w:hAnsi="Calibri"/>
                <w:color w:val="000000"/>
              </w:rPr>
              <w:t>Kentech</w:t>
            </w:r>
          </w:p>
        </w:tc>
        <w:tc>
          <w:tcPr>
            <w:tcW w:w="1206" w:type="dxa"/>
          </w:tcPr>
          <w:p w:rsidR="003C7555" w:rsidRDefault="003C7555" w:rsidP="003C7555">
            <w:pPr>
              <w:rPr>
                <w:rFonts w:ascii="Calibri" w:hAnsi="Calibri"/>
                <w:color w:val="000000"/>
              </w:rPr>
            </w:pPr>
            <w:r>
              <w:rPr>
                <w:rFonts w:ascii="Calibri" w:hAnsi="Calibri"/>
                <w:color w:val="000000"/>
              </w:rPr>
              <w:t>Low Mag</w:t>
            </w:r>
          </w:p>
        </w:tc>
        <w:tc>
          <w:tcPr>
            <w:tcW w:w="4763" w:type="dxa"/>
          </w:tcPr>
          <w:p w:rsidR="003C7555" w:rsidRDefault="003C7555" w:rsidP="005F0A98">
            <w:pPr>
              <w:rPr>
                <w:rFonts w:ascii="Calibri" w:hAnsi="Calibri"/>
                <w:color w:val="000000"/>
              </w:rPr>
            </w:pPr>
            <w:r>
              <w:rPr>
                <w:rFonts w:ascii="Calibri" w:hAnsi="Calibri"/>
                <w:color w:val="000000"/>
              </w:rPr>
              <w:t>1 with Pixis direct CCD requiring 1s early camera reset</w:t>
            </w:r>
            <w:r w:rsidR="005F0A98">
              <w:rPr>
                <w:rFonts w:ascii="Calibri" w:hAnsi="Calibri"/>
                <w:color w:val="000000"/>
              </w:rPr>
              <w:t>. 100ps – 30ns window (approx.)</w:t>
            </w:r>
          </w:p>
        </w:tc>
        <w:tc>
          <w:tcPr>
            <w:tcW w:w="846" w:type="dxa"/>
          </w:tcPr>
          <w:p w:rsidR="003C7555" w:rsidRDefault="003C7555" w:rsidP="003C7555">
            <w:pPr>
              <w:jc w:val="right"/>
              <w:rPr>
                <w:rFonts w:ascii="Calibri" w:hAnsi="Calibri"/>
                <w:color w:val="000000"/>
              </w:rPr>
            </w:pPr>
            <w:r>
              <w:rPr>
                <w:rFonts w:ascii="Calibri" w:hAnsi="Calibri"/>
                <w:color w:val="000000"/>
              </w:rPr>
              <w:t>2</w:t>
            </w:r>
          </w:p>
        </w:tc>
        <w:tc>
          <w:tcPr>
            <w:tcW w:w="686" w:type="dxa"/>
          </w:tcPr>
          <w:p w:rsidR="003C7555" w:rsidRDefault="003C7555" w:rsidP="003C7555">
            <w:pPr>
              <w:rPr>
                <w:rFonts w:ascii="Calibri" w:hAnsi="Calibri"/>
                <w:color w:val="000000"/>
              </w:rPr>
            </w:pPr>
          </w:p>
        </w:tc>
        <w:tc>
          <w:tcPr>
            <w:tcW w:w="656" w:type="dxa"/>
          </w:tcPr>
          <w:p w:rsidR="003C7555" w:rsidRDefault="003C7555" w:rsidP="003C7555">
            <w:pPr>
              <w:rPr>
                <w:rFonts w:ascii="Calibri" w:hAnsi="Calibri"/>
                <w:color w:val="000000"/>
              </w:rPr>
            </w:pPr>
          </w:p>
        </w:tc>
      </w:tr>
      <w:tr w:rsidR="003C7555" w:rsidTr="003C7555">
        <w:tc>
          <w:tcPr>
            <w:tcW w:w="1085" w:type="dxa"/>
          </w:tcPr>
          <w:p w:rsidR="003C7555" w:rsidRDefault="003C7555" w:rsidP="003C7555">
            <w:pPr>
              <w:rPr>
                <w:rFonts w:ascii="Calibri" w:hAnsi="Calibri"/>
                <w:color w:val="000000"/>
              </w:rPr>
            </w:pPr>
            <w:r>
              <w:rPr>
                <w:rFonts w:ascii="Calibri" w:hAnsi="Calibri"/>
                <w:color w:val="000000"/>
              </w:rPr>
              <w:t>Kentech</w:t>
            </w:r>
          </w:p>
        </w:tc>
        <w:tc>
          <w:tcPr>
            <w:tcW w:w="1206" w:type="dxa"/>
          </w:tcPr>
          <w:p w:rsidR="003C7555" w:rsidRDefault="003C7555" w:rsidP="003C7555">
            <w:pPr>
              <w:rPr>
                <w:rFonts w:ascii="Calibri" w:hAnsi="Calibri"/>
                <w:color w:val="000000"/>
              </w:rPr>
            </w:pPr>
            <w:r>
              <w:rPr>
                <w:rFonts w:ascii="Calibri" w:hAnsi="Calibri"/>
                <w:color w:val="000000"/>
              </w:rPr>
              <w:t>High Mag</w:t>
            </w:r>
          </w:p>
        </w:tc>
        <w:tc>
          <w:tcPr>
            <w:tcW w:w="4763" w:type="dxa"/>
          </w:tcPr>
          <w:p w:rsidR="003C7555" w:rsidRDefault="005F0A98" w:rsidP="003C7555">
            <w:pPr>
              <w:rPr>
                <w:rFonts w:ascii="Calibri" w:hAnsi="Calibri"/>
                <w:color w:val="000000"/>
              </w:rPr>
            </w:pPr>
            <w:r>
              <w:rPr>
                <w:rFonts w:ascii="Calibri" w:hAnsi="Calibri"/>
                <w:color w:val="000000"/>
              </w:rPr>
              <w:t>100ps – 30ns window (approx.)</w:t>
            </w:r>
          </w:p>
        </w:tc>
        <w:tc>
          <w:tcPr>
            <w:tcW w:w="846" w:type="dxa"/>
          </w:tcPr>
          <w:p w:rsidR="003C7555" w:rsidRDefault="003C7555" w:rsidP="003C7555">
            <w:pPr>
              <w:jc w:val="right"/>
              <w:rPr>
                <w:rFonts w:ascii="Calibri" w:hAnsi="Calibri"/>
                <w:color w:val="000000"/>
              </w:rPr>
            </w:pPr>
            <w:r>
              <w:rPr>
                <w:rFonts w:ascii="Calibri" w:hAnsi="Calibri"/>
                <w:color w:val="000000"/>
              </w:rPr>
              <w:t>1</w:t>
            </w:r>
          </w:p>
        </w:tc>
        <w:tc>
          <w:tcPr>
            <w:tcW w:w="686" w:type="dxa"/>
          </w:tcPr>
          <w:p w:rsidR="003C7555" w:rsidRDefault="003C7555" w:rsidP="003C7555">
            <w:pPr>
              <w:rPr>
                <w:rFonts w:ascii="Calibri" w:hAnsi="Calibri"/>
                <w:color w:val="000000"/>
              </w:rPr>
            </w:pPr>
          </w:p>
        </w:tc>
        <w:tc>
          <w:tcPr>
            <w:tcW w:w="656" w:type="dxa"/>
          </w:tcPr>
          <w:p w:rsidR="003C7555" w:rsidRDefault="003C7555" w:rsidP="003C7555">
            <w:pPr>
              <w:rPr>
                <w:rFonts w:ascii="Calibri" w:hAnsi="Calibri"/>
                <w:color w:val="000000"/>
              </w:rPr>
            </w:pPr>
          </w:p>
        </w:tc>
      </w:tr>
    </w:tbl>
    <w:p w:rsidR="003C7555" w:rsidRDefault="003C7555" w:rsidP="003C7555">
      <w:pPr>
        <w:jc w:val="both"/>
        <w:rPr>
          <w:b/>
        </w:rPr>
      </w:pPr>
    </w:p>
    <w:p w:rsidR="003C7555" w:rsidRDefault="003C7555" w:rsidP="003C7555">
      <w:pPr>
        <w:jc w:val="both"/>
        <w:rPr>
          <w:b/>
        </w:rPr>
      </w:pPr>
      <w:r>
        <w:rPr>
          <w:b/>
        </w:rPr>
        <w:t>3.3 - Spectrometers</w:t>
      </w:r>
    </w:p>
    <w:tbl>
      <w:tblPr>
        <w:tblStyle w:val="TableGrid"/>
        <w:tblW w:w="0" w:type="auto"/>
        <w:tblLook w:val="04A0" w:firstRow="1" w:lastRow="0" w:firstColumn="1" w:lastColumn="0" w:noHBand="0" w:noVBand="1"/>
      </w:tblPr>
      <w:tblGrid>
        <w:gridCol w:w="2366"/>
        <w:gridCol w:w="1882"/>
        <w:gridCol w:w="2277"/>
        <w:gridCol w:w="875"/>
        <w:gridCol w:w="656"/>
        <w:gridCol w:w="960"/>
      </w:tblGrid>
      <w:tr w:rsidR="003C7555" w:rsidTr="0074385E">
        <w:trPr>
          <w:cantSplit/>
          <w:trHeight w:val="1503"/>
        </w:trPr>
        <w:tc>
          <w:tcPr>
            <w:tcW w:w="2366" w:type="dxa"/>
            <w:textDirection w:val="btLr"/>
            <w:vAlign w:val="center"/>
          </w:tcPr>
          <w:p w:rsidR="003C7555" w:rsidRDefault="003C7555" w:rsidP="003C7555">
            <w:pPr>
              <w:ind w:left="113" w:right="113"/>
              <w:jc w:val="center"/>
              <w:rPr>
                <w:b/>
              </w:rPr>
            </w:pPr>
            <w:r>
              <w:rPr>
                <w:b/>
              </w:rPr>
              <w:t>Manufacturer</w:t>
            </w:r>
          </w:p>
        </w:tc>
        <w:tc>
          <w:tcPr>
            <w:tcW w:w="1882" w:type="dxa"/>
            <w:textDirection w:val="btLr"/>
            <w:vAlign w:val="center"/>
          </w:tcPr>
          <w:p w:rsidR="003C7555" w:rsidRDefault="003C7555" w:rsidP="003C7555">
            <w:pPr>
              <w:ind w:left="113" w:right="113"/>
              <w:jc w:val="center"/>
              <w:rPr>
                <w:b/>
              </w:rPr>
            </w:pPr>
            <w:r>
              <w:rPr>
                <w:b/>
              </w:rPr>
              <w:t>Model</w:t>
            </w:r>
          </w:p>
        </w:tc>
        <w:tc>
          <w:tcPr>
            <w:tcW w:w="2277" w:type="dxa"/>
            <w:textDirection w:val="btLr"/>
            <w:vAlign w:val="center"/>
          </w:tcPr>
          <w:p w:rsidR="003C7555" w:rsidRDefault="003C7555" w:rsidP="003C7555">
            <w:pPr>
              <w:ind w:left="113" w:right="113"/>
              <w:jc w:val="center"/>
              <w:rPr>
                <w:b/>
              </w:rPr>
            </w:pPr>
            <w:r>
              <w:rPr>
                <w:b/>
              </w:rPr>
              <w:t>Notes</w:t>
            </w:r>
          </w:p>
        </w:tc>
        <w:tc>
          <w:tcPr>
            <w:tcW w:w="875" w:type="dxa"/>
            <w:textDirection w:val="btLr"/>
            <w:vAlign w:val="center"/>
          </w:tcPr>
          <w:p w:rsidR="003C7555" w:rsidRDefault="003C7555" w:rsidP="003C7555">
            <w:pPr>
              <w:ind w:left="113" w:right="113"/>
              <w:jc w:val="center"/>
              <w:rPr>
                <w:b/>
              </w:rPr>
            </w:pPr>
            <w:r>
              <w:rPr>
                <w:b/>
              </w:rPr>
              <w:t>Maximum number Available</w:t>
            </w:r>
          </w:p>
        </w:tc>
        <w:tc>
          <w:tcPr>
            <w:tcW w:w="656" w:type="dxa"/>
            <w:textDirection w:val="btLr"/>
            <w:vAlign w:val="center"/>
          </w:tcPr>
          <w:p w:rsidR="003C7555" w:rsidRDefault="003C7555" w:rsidP="003C7555">
            <w:pPr>
              <w:ind w:left="113" w:right="113"/>
              <w:jc w:val="center"/>
              <w:rPr>
                <w:b/>
              </w:rPr>
            </w:pPr>
            <w:r>
              <w:rPr>
                <w:b/>
              </w:rPr>
              <w:t>Number Requested</w:t>
            </w:r>
          </w:p>
        </w:tc>
        <w:tc>
          <w:tcPr>
            <w:tcW w:w="960" w:type="dxa"/>
            <w:textDirection w:val="btLr"/>
          </w:tcPr>
          <w:p w:rsidR="003C7555" w:rsidRDefault="003C7555" w:rsidP="003C7555">
            <w:pPr>
              <w:ind w:left="113" w:right="113"/>
              <w:jc w:val="center"/>
              <w:rPr>
                <w:b/>
              </w:rPr>
            </w:pPr>
            <w:r>
              <w:rPr>
                <w:b/>
              </w:rPr>
              <w:t>Primary</w:t>
            </w:r>
          </w:p>
        </w:tc>
      </w:tr>
      <w:tr w:rsidR="003C7555" w:rsidTr="0074385E">
        <w:tc>
          <w:tcPr>
            <w:tcW w:w="2366" w:type="dxa"/>
          </w:tcPr>
          <w:p w:rsidR="003C7555" w:rsidRDefault="003C7555" w:rsidP="003C7555">
            <w:pPr>
              <w:rPr>
                <w:rFonts w:ascii="Calibri" w:hAnsi="Calibri"/>
                <w:color w:val="000000"/>
              </w:rPr>
            </w:pPr>
            <w:r>
              <w:rPr>
                <w:rFonts w:ascii="Calibri" w:hAnsi="Calibri"/>
                <w:color w:val="000000"/>
              </w:rPr>
              <w:t>FLATFIELD</w:t>
            </w:r>
          </w:p>
        </w:tc>
        <w:tc>
          <w:tcPr>
            <w:tcW w:w="1882" w:type="dxa"/>
          </w:tcPr>
          <w:p w:rsidR="003C7555" w:rsidRDefault="003C7555" w:rsidP="003C7555">
            <w:pPr>
              <w:rPr>
                <w:rFonts w:ascii="Calibri" w:hAnsi="Calibri"/>
                <w:color w:val="000000"/>
              </w:rPr>
            </w:pPr>
          </w:p>
        </w:tc>
        <w:tc>
          <w:tcPr>
            <w:tcW w:w="2277" w:type="dxa"/>
          </w:tcPr>
          <w:p w:rsidR="003C7555" w:rsidRDefault="003C7555" w:rsidP="003C7555">
            <w:pPr>
              <w:rPr>
                <w:rFonts w:ascii="Calibri" w:hAnsi="Calibri"/>
                <w:color w:val="000000"/>
              </w:rPr>
            </w:pPr>
            <w:r>
              <w:rPr>
                <w:rFonts w:ascii="Calibri" w:hAnsi="Calibri"/>
                <w:color w:val="000000"/>
              </w:rPr>
              <w:t>2 1200 gratings, 1 2400 grating</w:t>
            </w:r>
          </w:p>
        </w:tc>
        <w:tc>
          <w:tcPr>
            <w:tcW w:w="875" w:type="dxa"/>
          </w:tcPr>
          <w:p w:rsidR="003C7555" w:rsidRDefault="002A11C6" w:rsidP="003C7555">
            <w:pPr>
              <w:jc w:val="right"/>
              <w:rPr>
                <w:rFonts w:ascii="Calibri" w:hAnsi="Calibri"/>
                <w:color w:val="000000"/>
              </w:rPr>
            </w:pPr>
            <w:r>
              <w:rPr>
                <w:rFonts w:ascii="Calibri" w:hAnsi="Calibri"/>
                <w:color w:val="000000"/>
              </w:rPr>
              <w:t>2</w:t>
            </w:r>
          </w:p>
        </w:tc>
        <w:tc>
          <w:tcPr>
            <w:tcW w:w="656" w:type="dxa"/>
          </w:tcPr>
          <w:p w:rsidR="003C7555" w:rsidRDefault="003C7555" w:rsidP="003C7555">
            <w:pPr>
              <w:rPr>
                <w:rFonts w:ascii="Calibri" w:hAnsi="Calibri"/>
                <w:color w:val="000000"/>
              </w:rPr>
            </w:pPr>
          </w:p>
        </w:tc>
        <w:tc>
          <w:tcPr>
            <w:tcW w:w="960" w:type="dxa"/>
          </w:tcPr>
          <w:p w:rsidR="003C7555" w:rsidRDefault="003C7555" w:rsidP="003C7555">
            <w:pPr>
              <w:rPr>
                <w:rFonts w:ascii="Calibri" w:hAnsi="Calibri"/>
                <w:color w:val="000000"/>
              </w:rPr>
            </w:pPr>
          </w:p>
        </w:tc>
      </w:tr>
      <w:tr w:rsidR="003C7555" w:rsidTr="0074385E">
        <w:tc>
          <w:tcPr>
            <w:tcW w:w="2366" w:type="dxa"/>
          </w:tcPr>
          <w:p w:rsidR="003C7555" w:rsidRDefault="003C7555" w:rsidP="003C7555">
            <w:pPr>
              <w:rPr>
                <w:rFonts w:ascii="Calibri" w:hAnsi="Calibri"/>
                <w:color w:val="000000"/>
              </w:rPr>
            </w:pPr>
            <w:r>
              <w:rPr>
                <w:rFonts w:ascii="Calibri" w:hAnsi="Calibri"/>
                <w:color w:val="000000"/>
              </w:rPr>
              <w:t>FLAT CRYSTAL</w:t>
            </w:r>
          </w:p>
        </w:tc>
        <w:tc>
          <w:tcPr>
            <w:tcW w:w="1882" w:type="dxa"/>
          </w:tcPr>
          <w:p w:rsidR="003C7555" w:rsidRDefault="003C7555" w:rsidP="003C7555">
            <w:pPr>
              <w:rPr>
                <w:rFonts w:ascii="Calibri" w:hAnsi="Calibri"/>
                <w:color w:val="000000"/>
              </w:rPr>
            </w:pPr>
            <w:r>
              <w:rPr>
                <w:rFonts w:ascii="Calibri" w:hAnsi="Calibri"/>
                <w:color w:val="000000"/>
              </w:rPr>
              <w:t>RAL Narrow Body</w:t>
            </w:r>
          </w:p>
        </w:tc>
        <w:tc>
          <w:tcPr>
            <w:tcW w:w="2277" w:type="dxa"/>
          </w:tcPr>
          <w:p w:rsidR="003C7555" w:rsidRDefault="003C7555" w:rsidP="003C7555">
            <w:pPr>
              <w:rPr>
                <w:rFonts w:ascii="Calibri" w:hAnsi="Calibri"/>
                <w:color w:val="000000"/>
              </w:rPr>
            </w:pPr>
          </w:p>
        </w:tc>
        <w:tc>
          <w:tcPr>
            <w:tcW w:w="875" w:type="dxa"/>
          </w:tcPr>
          <w:p w:rsidR="003C7555" w:rsidRDefault="003C7555" w:rsidP="003C7555">
            <w:pPr>
              <w:jc w:val="right"/>
              <w:rPr>
                <w:rFonts w:ascii="Calibri" w:hAnsi="Calibri"/>
                <w:color w:val="000000"/>
              </w:rPr>
            </w:pPr>
            <w:r>
              <w:rPr>
                <w:rFonts w:ascii="Calibri" w:hAnsi="Calibri"/>
                <w:color w:val="000000"/>
              </w:rPr>
              <w:t>2</w:t>
            </w:r>
          </w:p>
        </w:tc>
        <w:tc>
          <w:tcPr>
            <w:tcW w:w="656" w:type="dxa"/>
          </w:tcPr>
          <w:p w:rsidR="003C7555" w:rsidRDefault="003C7555" w:rsidP="003C7555">
            <w:pPr>
              <w:rPr>
                <w:rFonts w:ascii="Calibri" w:hAnsi="Calibri"/>
                <w:color w:val="000000"/>
              </w:rPr>
            </w:pPr>
          </w:p>
        </w:tc>
        <w:tc>
          <w:tcPr>
            <w:tcW w:w="960" w:type="dxa"/>
          </w:tcPr>
          <w:p w:rsidR="003C7555" w:rsidRDefault="003C7555" w:rsidP="003C7555">
            <w:pPr>
              <w:rPr>
                <w:rFonts w:ascii="Calibri" w:hAnsi="Calibri"/>
                <w:color w:val="000000"/>
              </w:rPr>
            </w:pPr>
          </w:p>
        </w:tc>
      </w:tr>
      <w:tr w:rsidR="003C7555" w:rsidTr="0074385E">
        <w:tc>
          <w:tcPr>
            <w:tcW w:w="2366" w:type="dxa"/>
          </w:tcPr>
          <w:p w:rsidR="003C7555" w:rsidRDefault="003C7555" w:rsidP="003C7555">
            <w:pPr>
              <w:rPr>
                <w:rFonts w:ascii="Calibri" w:hAnsi="Calibri"/>
                <w:color w:val="000000"/>
              </w:rPr>
            </w:pPr>
            <w:r>
              <w:rPr>
                <w:rFonts w:ascii="Calibri" w:hAnsi="Calibri"/>
                <w:color w:val="000000"/>
              </w:rPr>
              <w:t>FLAT CRYSTAL</w:t>
            </w:r>
          </w:p>
        </w:tc>
        <w:tc>
          <w:tcPr>
            <w:tcW w:w="1882" w:type="dxa"/>
          </w:tcPr>
          <w:p w:rsidR="003C7555" w:rsidRDefault="003C7555" w:rsidP="003C7555">
            <w:pPr>
              <w:rPr>
                <w:rFonts w:ascii="Calibri" w:hAnsi="Calibri"/>
                <w:color w:val="000000"/>
              </w:rPr>
            </w:pPr>
            <w:r>
              <w:rPr>
                <w:rFonts w:ascii="Calibri" w:hAnsi="Calibri"/>
                <w:color w:val="000000"/>
              </w:rPr>
              <w:t>RAL Wide Body</w:t>
            </w:r>
          </w:p>
        </w:tc>
        <w:tc>
          <w:tcPr>
            <w:tcW w:w="2277" w:type="dxa"/>
          </w:tcPr>
          <w:p w:rsidR="003C7555" w:rsidRDefault="003C7555" w:rsidP="003C7555">
            <w:pPr>
              <w:rPr>
                <w:rFonts w:ascii="Calibri" w:hAnsi="Calibri"/>
                <w:color w:val="000000"/>
              </w:rPr>
            </w:pPr>
          </w:p>
        </w:tc>
        <w:tc>
          <w:tcPr>
            <w:tcW w:w="875" w:type="dxa"/>
          </w:tcPr>
          <w:p w:rsidR="003C7555" w:rsidRDefault="003C7555" w:rsidP="003C7555">
            <w:pPr>
              <w:jc w:val="right"/>
              <w:rPr>
                <w:rFonts w:ascii="Calibri" w:hAnsi="Calibri"/>
                <w:color w:val="000000"/>
              </w:rPr>
            </w:pPr>
            <w:r>
              <w:rPr>
                <w:rFonts w:ascii="Calibri" w:hAnsi="Calibri"/>
                <w:color w:val="000000"/>
              </w:rPr>
              <w:t>2</w:t>
            </w:r>
          </w:p>
        </w:tc>
        <w:tc>
          <w:tcPr>
            <w:tcW w:w="656" w:type="dxa"/>
          </w:tcPr>
          <w:p w:rsidR="003C7555" w:rsidRDefault="003C7555" w:rsidP="003C7555">
            <w:pPr>
              <w:rPr>
                <w:rFonts w:ascii="Calibri" w:hAnsi="Calibri"/>
                <w:color w:val="000000"/>
              </w:rPr>
            </w:pPr>
          </w:p>
        </w:tc>
        <w:tc>
          <w:tcPr>
            <w:tcW w:w="960" w:type="dxa"/>
          </w:tcPr>
          <w:p w:rsidR="003C7555" w:rsidRDefault="003C7555" w:rsidP="003C7555">
            <w:pPr>
              <w:rPr>
                <w:rFonts w:ascii="Calibri" w:hAnsi="Calibri"/>
                <w:color w:val="000000"/>
              </w:rPr>
            </w:pPr>
          </w:p>
        </w:tc>
      </w:tr>
      <w:tr w:rsidR="003C7555" w:rsidTr="0074385E">
        <w:tc>
          <w:tcPr>
            <w:tcW w:w="2366" w:type="dxa"/>
          </w:tcPr>
          <w:p w:rsidR="003C7555" w:rsidRDefault="003C7555" w:rsidP="003C7555">
            <w:pPr>
              <w:rPr>
                <w:rFonts w:ascii="Calibri" w:hAnsi="Calibri"/>
                <w:color w:val="000000"/>
              </w:rPr>
            </w:pPr>
            <w:r>
              <w:rPr>
                <w:rFonts w:ascii="Calibri" w:hAnsi="Calibri"/>
                <w:color w:val="000000"/>
              </w:rPr>
              <w:t>Von hamos</w:t>
            </w:r>
          </w:p>
        </w:tc>
        <w:tc>
          <w:tcPr>
            <w:tcW w:w="1882" w:type="dxa"/>
          </w:tcPr>
          <w:p w:rsidR="003C7555" w:rsidRDefault="003C7555" w:rsidP="003C7555">
            <w:pPr>
              <w:rPr>
                <w:rFonts w:ascii="Calibri" w:hAnsi="Calibri"/>
                <w:color w:val="000000"/>
              </w:rPr>
            </w:pPr>
          </w:p>
        </w:tc>
        <w:tc>
          <w:tcPr>
            <w:tcW w:w="2277" w:type="dxa"/>
          </w:tcPr>
          <w:p w:rsidR="003C7555" w:rsidRDefault="003C7555" w:rsidP="003C7555">
            <w:pPr>
              <w:rPr>
                <w:rFonts w:ascii="Calibri" w:hAnsi="Calibri"/>
                <w:color w:val="000000"/>
              </w:rPr>
            </w:pPr>
          </w:p>
        </w:tc>
        <w:tc>
          <w:tcPr>
            <w:tcW w:w="875" w:type="dxa"/>
          </w:tcPr>
          <w:p w:rsidR="003C7555" w:rsidRDefault="005F0A98" w:rsidP="003C7555">
            <w:pPr>
              <w:jc w:val="right"/>
              <w:rPr>
                <w:rFonts w:ascii="Calibri" w:hAnsi="Calibri"/>
                <w:color w:val="000000"/>
              </w:rPr>
            </w:pPr>
            <w:r>
              <w:rPr>
                <w:rFonts w:ascii="Calibri" w:hAnsi="Calibri"/>
                <w:color w:val="000000"/>
              </w:rPr>
              <w:t>1</w:t>
            </w:r>
          </w:p>
        </w:tc>
        <w:tc>
          <w:tcPr>
            <w:tcW w:w="656" w:type="dxa"/>
          </w:tcPr>
          <w:p w:rsidR="003C7555" w:rsidRDefault="003C7555" w:rsidP="003C7555">
            <w:pPr>
              <w:rPr>
                <w:rFonts w:ascii="Calibri" w:hAnsi="Calibri"/>
                <w:color w:val="000000"/>
              </w:rPr>
            </w:pPr>
          </w:p>
        </w:tc>
        <w:tc>
          <w:tcPr>
            <w:tcW w:w="960" w:type="dxa"/>
          </w:tcPr>
          <w:p w:rsidR="003C7555" w:rsidRDefault="003C7555" w:rsidP="003C7555">
            <w:pPr>
              <w:rPr>
                <w:rFonts w:ascii="Calibri" w:hAnsi="Calibri"/>
                <w:color w:val="000000"/>
              </w:rPr>
            </w:pPr>
          </w:p>
        </w:tc>
      </w:tr>
      <w:tr w:rsidR="003C7555" w:rsidTr="0074385E">
        <w:tc>
          <w:tcPr>
            <w:tcW w:w="2366" w:type="dxa"/>
          </w:tcPr>
          <w:p w:rsidR="003C7555" w:rsidRDefault="003C7555" w:rsidP="003C7555">
            <w:pPr>
              <w:rPr>
                <w:rFonts w:ascii="Calibri" w:hAnsi="Calibri"/>
                <w:color w:val="000000"/>
              </w:rPr>
            </w:pPr>
            <w:r>
              <w:rPr>
                <w:rFonts w:ascii="Calibri" w:hAnsi="Calibri"/>
                <w:color w:val="000000"/>
              </w:rPr>
              <w:t>HOPG spectrometer</w:t>
            </w:r>
          </w:p>
        </w:tc>
        <w:tc>
          <w:tcPr>
            <w:tcW w:w="1882" w:type="dxa"/>
          </w:tcPr>
          <w:p w:rsidR="003C7555" w:rsidRDefault="003C7555" w:rsidP="003C7555">
            <w:pPr>
              <w:rPr>
                <w:rFonts w:ascii="Calibri" w:hAnsi="Calibri"/>
                <w:color w:val="000000"/>
              </w:rPr>
            </w:pPr>
          </w:p>
        </w:tc>
        <w:tc>
          <w:tcPr>
            <w:tcW w:w="2277" w:type="dxa"/>
          </w:tcPr>
          <w:p w:rsidR="003C7555" w:rsidRDefault="003C7555" w:rsidP="003C7555">
            <w:pPr>
              <w:rPr>
                <w:rFonts w:ascii="Calibri" w:hAnsi="Calibri"/>
                <w:color w:val="000000"/>
              </w:rPr>
            </w:pPr>
          </w:p>
        </w:tc>
        <w:tc>
          <w:tcPr>
            <w:tcW w:w="875" w:type="dxa"/>
          </w:tcPr>
          <w:p w:rsidR="003C7555" w:rsidRDefault="003C7555" w:rsidP="003C7555">
            <w:pPr>
              <w:jc w:val="right"/>
              <w:rPr>
                <w:rFonts w:ascii="Calibri" w:hAnsi="Calibri"/>
                <w:color w:val="000000"/>
              </w:rPr>
            </w:pPr>
            <w:r>
              <w:rPr>
                <w:rFonts w:ascii="Calibri" w:hAnsi="Calibri"/>
                <w:color w:val="000000"/>
              </w:rPr>
              <w:t>2</w:t>
            </w:r>
          </w:p>
        </w:tc>
        <w:tc>
          <w:tcPr>
            <w:tcW w:w="656" w:type="dxa"/>
          </w:tcPr>
          <w:p w:rsidR="003C7555" w:rsidRDefault="003C7555" w:rsidP="003C7555">
            <w:pPr>
              <w:rPr>
                <w:rFonts w:ascii="Calibri" w:hAnsi="Calibri"/>
                <w:color w:val="000000"/>
              </w:rPr>
            </w:pPr>
          </w:p>
        </w:tc>
        <w:tc>
          <w:tcPr>
            <w:tcW w:w="960" w:type="dxa"/>
          </w:tcPr>
          <w:p w:rsidR="003C7555" w:rsidRDefault="003C7555" w:rsidP="003C7555">
            <w:pPr>
              <w:rPr>
                <w:rFonts w:ascii="Calibri" w:hAnsi="Calibri"/>
                <w:color w:val="000000"/>
              </w:rPr>
            </w:pPr>
          </w:p>
        </w:tc>
      </w:tr>
      <w:tr w:rsidR="002A11C6" w:rsidTr="0074385E">
        <w:tc>
          <w:tcPr>
            <w:tcW w:w="2366" w:type="dxa"/>
          </w:tcPr>
          <w:p w:rsidR="002A11C6" w:rsidRDefault="002A11C6" w:rsidP="002A11C6">
            <w:pPr>
              <w:rPr>
                <w:rFonts w:ascii="Calibri" w:hAnsi="Calibri"/>
                <w:color w:val="000000"/>
              </w:rPr>
            </w:pPr>
            <w:r>
              <w:rPr>
                <w:rFonts w:ascii="Calibri" w:hAnsi="Calibri"/>
                <w:color w:val="000000"/>
              </w:rPr>
              <w:lastRenderedPageBreak/>
              <w:t>Linear absorption spectrometer</w:t>
            </w:r>
          </w:p>
        </w:tc>
        <w:tc>
          <w:tcPr>
            <w:tcW w:w="1882" w:type="dxa"/>
          </w:tcPr>
          <w:p w:rsidR="002A11C6" w:rsidRDefault="002A7A38" w:rsidP="002A11C6">
            <w:pPr>
              <w:rPr>
                <w:rFonts w:ascii="Calibri" w:hAnsi="Calibri"/>
                <w:color w:val="000000"/>
              </w:rPr>
            </w:pPr>
            <w:r w:rsidRPr="002A7A38">
              <w:rPr>
                <w:rFonts w:ascii="Calibri" w:hAnsi="Calibri"/>
                <w:color w:val="000000"/>
              </w:rPr>
              <w:t>10x2mm LYSO:Ce scintillators</w:t>
            </w:r>
          </w:p>
        </w:tc>
        <w:tc>
          <w:tcPr>
            <w:tcW w:w="2277" w:type="dxa"/>
          </w:tcPr>
          <w:p w:rsidR="002A11C6" w:rsidRDefault="002A7A38" w:rsidP="002A11C6">
            <w:pPr>
              <w:rPr>
                <w:rFonts w:ascii="Calibri" w:hAnsi="Calibri"/>
                <w:color w:val="000000"/>
              </w:rPr>
            </w:pPr>
            <w:r w:rsidRPr="002A7A38">
              <w:rPr>
                <w:rFonts w:ascii="Calibri" w:hAnsi="Calibri"/>
                <w:color w:val="000000"/>
              </w:rPr>
              <w:t>5x2mm Tungsten filters, x-ray ~0.03-3 MeV</w:t>
            </w:r>
          </w:p>
        </w:tc>
        <w:tc>
          <w:tcPr>
            <w:tcW w:w="875" w:type="dxa"/>
          </w:tcPr>
          <w:p w:rsidR="002A11C6" w:rsidRDefault="002A11C6" w:rsidP="002A11C6">
            <w:pPr>
              <w:jc w:val="right"/>
              <w:rPr>
                <w:rFonts w:ascii="Calibri" w:hAnsi="Calibri"/>
                <w:color w:val="000000"/>
              </w:rPr>
            </w:pPr>
            <w:r>
              <w:rPr>
                <w:rFonts w:ascii="Calibri" w:hAnsi="Calibri"/>
                <w:color w:val="000000"/>
              </w:rPr>
              <w:t>6</w:t>
            </w:r>
          </w:p>
        </w:tc>
        <w:tc>
          <w:tcPr>
            <w:tcW w:w="656" w:type="dxa"/>
          </w:tcPr>
          <w:p w:rsidR="002A11C6" w:rsidRDefault="002A11C6" w:rsidP="002A11C6">
            <w:pPr>
              <w:rPr>
                <w:rFonts w:ascii="Calibri" w:hAnsi="Calibri"/>
                <w:color w:val="000000"/>
              </w:rPr>
            </w:pPr>
          </w:p>
        </w:tc>
        <w:tc>
          <w:tcPr>
            <w:tcW w:w="960" w:type="dxa"/>
          </w:tcPr>
          <w:p w:rsidR="002A11C6" w:rsidRDefault="002A11C6" w:rsidP="002A11C6">
            <w:pPr>
              <w:rPr>
                <w:rFonts w:ascii="Calibri" w:hAnsi="Calibri"/>
                <w:color w:val="000000"/>
              </w:rPr>
            </w:pPr>
          </w:p>
        </w:tc>
      </w:tr>
      <w:tr w:rsidR="0074385E" w:rsidTr="0074385E">
        <w:tc>
          <w:tcPr>
            <w:tcW w:w="2366" w:type="dxa"/>
          </w:tcPr>
          <w:p w:rsidR="0074385E" w:rsidRDefault="0074385E" w:rsidP="0074385E">
            <w:pPr>
              <w:rPr>
                <w:rFonts w:ascii="Calibri" w:hAnsi="Calibri"/>
                <w:color w:val="000000"/>
              </w:rPr>
            </w:pPr>
            <w:r>
              <w:rPr>
                <w:rFonts w:ascii="Calibri" w:hAnsi="Calibri"/>
                <w:color w:val="000000"/>
              </w:rPr>
              <w:t>Bremms cannon</w:t>
            </w:r>
          </w:p>
        </w:tc>
        <w:tc>
          <w:tcPr>
            <w:tcW w:w="1882" w:type="dxa"/>
          </w:tcPr>
          <w:p w:rsidR="0074385E" w:rsidRDefault="0074385E" w:rsidP="0074385E">
            <w:pPr>
              <w:rPr>
                <w:rFonts w:ascii="Calibri" w:hAnsi="Calibri"/>
                <w:color w:val="000000"/>
              </w:rPr>
            </w:pPr>
            <w:r>
              <w:rPr>
                <w:rFonts w:ascii="Calibri" w:hAnsi="Calibri"/>
                <w:color w:val="000000"/>
              </w:rPr>
              <w:t>2023 design (York)</w:t>
            </w:r>
          </w:p>
        </w:tc>
        <w:tc>
          <w:tcPr>
            <w:tcW w:w="2277" w:type="dxa"/>
          </w:tcPr>
          <w:p w:rsidR="0074385E" w:rsidRDefault="0074385E" w:rsidP="0074385E">
            <w:pPr>
              <w:rPr>
                <w:rFonts w:ascii="Calibri" w:hAnsi="Calibri"/>
                <w:color w:val="000000"/>
              </w:rPr>
            </w:pPr>
          </w:p>
        </w:tc>
        <w:tc>
          <w:tcPr>
            <w:tcW w:w="875" w:type="dxa"/>
          </w:tcPr>
          <w:p w:rsidR="0074385E" w:rsidRDefault="0074385E" w:rsidP="0074385E">
            <w:pPr>
              <w:jc w:val="right"/>
              <w:rPr>
                <w:rFonts w:ascii="Calibri" w:hAnsi="Calibri"/>
                <w:color w:val="000000"/>
              </w:rPr>
            </w:pPr>
            <w:r>
              <w:rPr>
                <w:rFonts w:ascii="Calibri" w:hAnsi="Calibri"/>
                <w:color w:val="000000"/>
              </w:rPr>
              <w:t>3</w:t>
            </w:r>
          </w:p>
        </w:tc>
        <w:tc>
          <w:tcPr>
            <w:tcW w:w="656" w:type="dxa"/>
          </w:tcPr>
          <w:p w:rsidR="0074385E" w:rsidRDefault="0074385E" w:rsidP="0074385E">
            <w:pPr>
              <w:rPr>
                <w:rFonts w:ascii="Calibri" w:hAnsi="Calibri"/>
                <w:color w:val="000000"/>
              </w:rPr>
            </w:pPr>
          </w:p>
        </w:tc>
        <w:tc>
          <w:tcPr>
            <w:tcW w:w="960" w:type="dxa"/>
          </w:tcPr>
          <w:p w:rsidR="0074385E" w:rsidRDefault="0074385E" w:rsidP="0074385E">
            <w:pPr>
              <w:rPr>
                <w:rFonts w:ascii="Calibri" w:hAnsi="Calibri"/>
                <w:color w:val="000000"/>
              </w:rPr>
            </w:pPr>
          </w:p>
        </w:tc>
      </w:tr>
    </w:tbl>
    <w:p w:rsidR="003C7555" w:rsidRDefault="003C7555" w:rsidP="003C7555">
      <w:pPr>
        <w:jc w:val="both"/>
        <w:rPr>
          <w:b/>
        </w:rPr>
      </w:pPr>
    </w:p>
    <w:p w:rsidR="003C7555" w:rsidRDefault="003C7555" w:rsidP="003C7555">
      <w:pPr>
        <w:jc w:val="both"/>
        <w:rPr>
          <w:b/>
        </w:rPr>
      </w:pPr>
      <w:r>
        <w:rPr>
          <w:b/>
        </w:rPr>
        <w:t>3.4 - Pinhole Cameras</w:t>
      </w:r>
    </w:p>
    <w:tbl>
      <w:tblPr>
        <w:tblStyle w:val="TableGrid"/>
        <w:tblW w:w="0" w:type="auto"/>
        <w:tblLook w:val="04A0" w:firstRow="1" w:lastRow="0" w:firstColumn="1" w:lastColumn="0" w:noHBand="0" w:noVBand="1"/>
      </w:tblPr>
      <w:tblGrid>
        <w:gridCol w:w="1825"/>
        <w:gridCol w:w="4930"/>
        <w:gridCol w:w="927"/>
        <w:gridCol w:w="680"/>
        <w:gridCol w:w="654"/>
      </w:tblGrid>
      <w:tr w:rsidR="003C7555" w:rsidTr="003C7555">
        <w:trPr>
          <w:cantSplit/>
          <w:trHeight w:val="1503"/>
        </w:trPr>
        <w:tc>
          <w:tcPr>
            <w:tcW w:w="1858" w:type="dxa"/>
            <w:textDirection w:val="btLr"/>
            <w:vAlign w:val="center"/>
          </w:tcPr>
          <w:p w:rsidR="003C7555" w:rsidRDefault="003C7555" w:rsidP="003C7555">
            <w:pPr>
              <w:ind w:left="113" w:right="113"/>
              <w:jc w:val="center"/>
              <w:rPr>
                <w:b/>
              </w:rPr>
            </w:pPr>
            <w:r>
              <w:rPr>
                <w:b/>
              </w:rPr>
              <w:t>Manufacturer</w:t>
            </w:r>
          </w:p>
        </w:tc>
        <w:tc>
          <w:tcPr>
            <w:tcW w:w="5090" w:type="dxa"/>
            <w:textDirection w:val="btLr"/>
            <w:vAlign w:val="center"/>
          </w:tcPr>
          <w:p w:rsidR="003C7555" w:rsidRDefault="003C7555" w:rsidP="003C7555">
            <w:pPr>
              <w:ind w:left="113" w:right="113"/>
              <w:jc w:val="center"/>
              <w:rPr>
                <w:b/>
              </w:rPr>
            </w:pPr>
            <w:r>
              <w:rPr>
                <w:b/>
              </w:rPr>
              <w:t>Notes</w:t>
            </w:r>
          </w:p>
        </w:tc>
        <w:tc>
          <w:tcPr>
            <w:tcW w:w="945" w:type="dxa"/>
            <w:textDirection w:val="btLr"/>
            <w:vAlign w:val="center"/>
          </w:tcPr>
          <w:p w:rsidR="003C7555" w:rsidRDefault="003C7555" w:rsidP="003C7555">
            <w:pPr>
              <w:ind w:left="113" w:right="113"/>
              <w:jc w:val="center"/>
              <w:rPr>
                <w:b/>
              </w:rPr>
            </w:pPr>
            <w:r>
              <w:rPr>
                <w:b/>
              </w:rPr>
              <w:t>Maximum number Available</w:t>
            </w:r>
          </w:p>
        </w:tc>
        <w:tc>
          <w:tcPr>
            <w:tcW w:w="688" w:type="dxa"/>
            <w:textDirection w:val="btLr"/>
            <w:vAlign w:val="center"/>
          </w:tcPr>
          <w:p w:rsidR="003C7555" w:rsidRDefault="003C7555" w:rsidP="003C7555">
            <w:pPr>
              <w:ind w:left="113" w:right="113"/>
              <w:jc w:val="center"/>
              <w:rPr>
                <w:b/>
              </w:rPr>
            </w:pPr>
            <w:r>
              <w:rPr>
                <w:b/>
              </w:rPr>
              <w:t>Number Requested</w:t>
            </w:r>
          </w:p>
        </w:tc>
        <w:tc>
          <w:tcPr>
            <w:tcW w:w="661" w:type="dxa"/>
            <w:textDirection w:val="btLr"/>
          </w:tcPr>
          <w:p w:rsidR="003C7555" w:rsidRDefault="003C7555" w:rsidP="003C7555">
            <w:pPr>
              <w:ind w:left="113" w:right="113"/>
              <w:jc w:val="center"/>
              <w:rPr>
                <w:b/>
              </w:rPr>
            </w:pPr>
            <w:r>
              <w:rPr>
                <w:b/>
              </w:rPr>
              <w:t>Primary</w:t>
            </w:r>
          </w:p>
        </w:tc>
      </w:tr>
      <w:tr w:rsidR="003C7555" w:rsidTr="003C7555">
        <w:tc>
          <w:tcPr>
            <w:tcW w:w="1858" w:type="dxa"/>
          </w:tcPr>
          <w:p w:rsidR="003C7555" w:rsidRDefault="003C7555" w:rsidP="003C7555">
            <w:pPr>
              <w:rPr>
                <w:rFonts w:ascii="Calibri" w:hAnsi="Calibri"/>
                <w:color w:val="000000"/>
              </w:rPr>
            </w:pPr>
            <w:r>
              <w:rPr>
                <w:rFonts w:ascii="Calibri" w:hAnsi="Calibri"/>
                <w:color w:val="000000"/>
              </w:rPr>
              <w:t>RAL standard</w:t>
            </w:r>
          </w:p>
        </w:tc>
        <w:tc>
          <w:tcPr>
            <w:tcW w:w="5090" w:type="dxa"/>
          </w:tcPr>
          <w:p w:rsidR="003C7555" w:rsidRDefault="003C7555" w:rsidP="003C7555">
            <w:pPr>
              <w:rPr>
                <w:rFonts w:ascii="Calibri" w:hAnsi="Calibri"/>
                <w:color w:val="000000"/>
              </w:rPr>
            </w:pPr>
            <w:r>
              <w:rPr>
                <w:rFonts w:ascii="Calibri" w:hAnsi="Calibri"/>
                <w:color w:val="000000"/>
              </w:rPr>
              <w:t>In-vacuum. Adaptors for single shot, 4-shot drum or CCD (may be limited due to EMP)</w:t>
            </w:r>
          </w:p>
        </w:tc>
        <w:tc>
          <w:tcPr>
            <w:tcW w:w="945" w:type="dxa"/>
          </w:tcPr>
          <w:p w:rsidR="003C7555" w:rsidRDefault="001E2606" w:rsidP="003C7555">
            <w:pPr>
              <w:jc w:val="right"/>
              <w:rPr>
                <w:rFonts w:ascii="Calibri" w:hAnsi="Calibri"/>
                <w:color w:val="000000"/>
              </w:rPr>
            </w:pPr>
            <w:r>
              <w:rPr>
                <w:rFonts w:ascii="Calibri" w:hAnsi="Calibri"/>
                <w:color w:val="000000"/>
              </w:rPr>
              <w:t>2</w:t>
            </w:r>
          </w:p>
        </w:tc>
        <w:tc>
          <w:tcPr>
            <w:tcW w:w="688" w:type="dxa"/>
          </w:tcPr>
          <w:p w:rsidR="003C7555" w:rsidRDefault="003C7555" w:rsidP="003C7555">
            <w:pPr>
              <w:rPr>
                <w:rFonts w:ascii="Calibri" w:hAnsi="Calibri"/>
                <w:color w:val="000000"/>
              </w:rPr>
            </w:pPr>
          </w:p>
        </w:tc>
        <w:tc>
          <w:tcPr>
            <w:tcW w:w="661" w:type="dxa"/>
          </w:tcPr>
          <w:p w:rsidR="003C7555" w:rsidRDefault="003C7555" w:rsidP="003C7555">
            <w:pPr>
              <w:rPr>
                <w:rFonts w:ascii="Calibri" w:hAnsi="Calibri"/>
                <w:color w:val="000000"/>
              </w:rPr>
            </w:pPr>
          </w:p>
        </w:tc>
      </w:tr>
    </w:tbl>
    <w:p w:rsidR="003C7555" w:rsidRDefault="003C7555" w:rsidP="00AC065D">
      <w:pPr>
        <w:jc w:val="both"/>
        <w:rPr>
          <w:b/>
          <w:u w:val="single"/>
        </w:rPr>
      </w:pPr>
    </w:p>
    <w:p w:rsidR="003C7555" w:rsidRDefault="003C7555">
      <w:pPr>
        <w:rPr>
          <w:b/>
          <w:u w:val="single"/>
        </w:rPr>
      </w:pPr>
      <w:r>
        <w:rPr>
          <w:b/>
          <w:u w:val="single"/>
        </w:rPr>
        <w:br w:type="page"/>
      </w:r>
    </w:p>
    <w:p w:rsidR="007A09F1" w:rsidRPr="00DF3827" w:rsidRDefault="007A09F1" w:rsidP="007A09F1">
      <w:pPr>
        <w:jc w:val="both"/>
        <w:rPr>
          <w:b/>
          <w:color w:val="FF0000"/>
          <w:u w:val="single"/>
        </w:rPr>
      </w:pPr>
      <w:r w:rsidRPr="00DF3827">
        <w:rPr>
          <w:b/>
          <w:color w:val="FF0000"/>
          <w:u w:val="single"/>
        </w:rPr>
        <w:lastRenderedPageBreak/>
        <w:t xml:space="preserve">Part </w:t>
      </w:r>
      <w:r w:rsidR="003C7555" w:rsidRPr="00DF3827">
        <w:rPr>
          <w:b/>
          <w:color w:val="FF0000"/>
          <w:u w:val="single"/>
        </w:rPr>
        <w:t>4</w:t>
      </w:r>
      <w:r w:rsidRPr="00DF3827">
        <w:rPr>
          <w:b/>
          <w:color w:val="FF0000"/>
          <w:u w:val="single"/>
        </w:rPr>
        <w:t>. Pulsed lasers:</w:t>
      </w:r>
      <w:r w:rsidRPr="00DF3827">
        <w:rPr>
          <w:color w:val="FF0000"/>
        </w:rPr>
        <w:t xml:space="preserve"> </w:t>
      </w:r>
      <w:r w:rsidRPr="00DF3827">
        <w:rPr>
          <w:color w:val="FF0000"/>
          <w:sz w:val="18"/>
          <w:szCs w:val="18"/>
        </w:rPr>
        <w:t>(please indicate number requested)</w:t>
      </w:r>
    </w:p>
    <w:tbl>
      <w:tblPr>
        <w:tblStyle w:val="TableGrid"/>
        <w:tblW w:w="0" w:type="auto"/>
        <w:tblLook w:val="04A0" w:firstRow="1" w:lastRow="0" w:firstColumn="1" w:lastColumn="0" w:noHBand="0" w:noVBand="1"/>
      </w:tblPr>
      <w:tblGrid>
        <w:gridCol w:w="1581"/>
        <w:gridCol w:w="1907"/>
        <w:gridCol w:w="3293"/>
        <w:gridCol w:w="915"/>
        <w:gridCol w:w="675"/>
        <w:gridCol w:w="645"/>
      </w:tblGrid>
      <w:tr w:rsidR="007A09F1" w:rsidTr="00CA01E0">
        <w:trPr>
          <w:cantSplit/>
          <w:trHeight w:val="1588"/>
        </w:trPr>
        <w:tc>
          <w:tcPr>
            <w:tcW w:w="1581" w:type="dxa"/>
            <w:textDirection w:val="btLr"/>
            <w:vAlign w:val="center"/>
          </w:tcPr>
          <w:p w:rsidR="007A09F1" w:rsidRDefault="007A09F1" w:rsidP="007A09F1">
            <w:pPr>
              <w:ind w:left="113" w:right="113"/>
              <w:jc w:val="center"/>
              <w:rPr>
                <w:b/>
              </w:rPr>
            </w:pPr>
            <w:r>
              <w:rPr>
                <w:b/>
              </w:rPr>
              <w:t>Manufacturer &amp; Model</w:t>
            </w:r>
          </w:p>
        </w:tc>
        <w:tc>
          <w:tcPr>
            <w:tcW w:w="1907" w:type="dxa"/>
            <w:textDirection w:val="btLr"/>
            <w:vAlign w:val="center"/>
          </w:tcPr>
          <w:p w:rsidR="007A09F1" w:rsidRDefault="007A09F1" w:rsidP="007A09F1">
            <w:pPr>
              <w:ind w:left="113" w:right="113"/>
              <w:jc w:val="center"/>
              <w:rPr>
                <w:b/>
              </w:rPr>
            </w:pPr>
            <w:r>
              <w:rPr>
                <w:b/>
              </w:rPr>
              <w:t>Brief Specification</w:t>
            </w:r>
          </w:p>
        </w:tc>
        <w:tc>
          <w:tcPr>
            <w:tcW w:w="3293" w:type="dxa"/>
            <w:textDirection w:val="btLr"/>
            <w:vAlign w:val="center"/>
          </w:tcPr>
          <w:p w:rsidR="007A09F1" w:rsidRDefault="007A09F1" w:rsidP="007A09F1">
            <w:pPr>
              <w:ind w:left="113" w:right="113"/>
              <w:jc w:val="center"/>
              <w:rPr>
                <w:b/>
              </w:rPr>
            </w:pPr>
            <w:r>
              <w:rPr>
                <w:b/>
              </w:rPr>
              <w:t>Notes</w:t>
            </w:r>
          </w:p>
        </w:tc>
        <w:tc>
          <w:tcPr>
            <w:tcW w:w="915" w:type="dxa"/>
            <w:textDirection w:val="btLr"/>
            <w:vAlign w:val="center"/>
          </w:tcPr>
          <w:p w:rsidR="007A09F1" w:rsidRDefault="007A09F1" w:rsidP="007A09F1">
            <w:pPr>
              <w:ind w:left="113" w:right="113"/>
              <w:jc w:val="center"/>
              <w:rPr>
                <w:b/>
              </w:rPr>
            </w:pPr>
            <w:r>
              <w:rPr>
                <w:b/>
              </w:rPr>
              <w:t>Maximum number Available</w:t>
            </w:r>
          </w:p>
        </w:tc>
        <w:tc>
          <w:tcPr>
            <w:tcW w:w="675" w:type="dxa"/>
            <w:textDirection w:val="btLr"/>
            <w:vAlign w:val="center"/>
          </w:tcPr>
          <w:p w:rsidR="007A09F1" w:rsidRDefault="007A09F1" w:rsidP="007A09F1">
            <w:pPr>
              <w:ind w:left="113" w:right="113"/>
              <w:jc w:val="center"/>
              <w:rPr>
                <w:b/>
              </w:rPr>
            </w:pPr>
            <w:r>
              <w:rPr>
                <w:b/>
              </w:rPr>
              <w:t>Number Requested</w:t>
            </w:r>
          </w:p>
        </w:tc>
        <w:tc>
          <w:tcPr>
            <w:tcW w:w="645" w:type="dxa"/>
            <w:textDirection w:val="btLr"/>
          </w:tcPr>
          <w:p w:rsidR="007A09F1" w:rsidRDefault="007A09F1" w:rsidP="007A09F1">
            <w:pPr>
              <w:ind w:left="113" w:right="113"/>
              <w:jc w:val="center"/>
              <w:rPr>
                <w:b/>
              </w:rPr>
            </w:pPr>
            <w:r>
              <w:rPr>
                <w:b/>
              </w:rPr>
              <w:t>Primary</w:t>
            </w:r>
          </w:p>
        </w:tc>
      </w:tr>
      <w:tr w:rsidR="007A09F1" w:rsidTr="00CA01E0">
        <w:tc>
          <w:tcPr>
            <w:tcW w:w="1581" w:type="dxa"/>
          </w:tcPr>
          <w:p w:rsidR="007A09F1" w:rsidRDefault="007A09F1" w:rsidP="007A09F1">
            <w:pPr>
              <w:rPr>
                <w:rFonts w:ascii="Calibri" w:hAnsi="Calibri"/>
                <w:color w:val="000000"/>
              </w:rPr>
            </w:pPr>
            <w:r>
              <w:rPr>
                <w:rFonts w:ascii="Calibri" w:hAnsi="Calibri"/>
                <w:color w:val="000000"/>
              </w:rPr>
              <w:t>Minilite 2</w:t>
            </w:r>
          </w:p>
        </w:tc>
        <w:tc>
          <w:tcPr>
            <w:tcW w:w="1907" w:type="dxa"/>
          </w:tcPr>
          <w:p w:rsidR="007A09F1" w:rsidRDefault="007A09F1" w:rsidP="007A09F1">
            <w:pPr>
              <w:rPr>
                <w:rFonts w:ascii="Calibri" w:hAnsi="Calibri"/>
                <w:color w:val="000000"/>
              </w:rPr>
            </w:pPr>
            <w:r>
              <w:rPr>
                <w:rFonts w:ascii="Calibri" w:hAnsi="Calibri"/>
                <w:color w:val="000000"/>
              </w:rPr>
              <w:t>20mJ max, 10Hz, 4ns</w:t>
            </w:r>
          </w:p>
        </w:tc>
        <w:tc>
          <w:tcPr>
            <w:tcW w:w="3293" w:type="dxa"/>
          </w:tcPr>
          <w:p w:rsidR="007A09F1" w:rsidRDefault="007A09F1" w:rsidP="007A09F1">
            <w:pPr>
              <w:rPr>
                <w:rFonts w:ascii="Calibri" w:hAnsi="Calibri"/>
                <w:color w:val="000000"/>
              </w:rPr>
            </w:pPr>
            <w:r>
              <w:rPr>
                <w:rFonts w:ascii="Calibri" w:hAnsi="Calibri"/>
                <w:color w:val="000000"/>
              </w:rPr>
              <w:t xml:space="preserve">1 </w:t>
            </w:r>
            <w:r w:rsidR="005F0A98">
              <w:rPr>
                <w:rFonts w:ascii="Calibri" w:hAnsi="Calibri"/>
                <w:color w:val="000000"/>
              </w:rPr>
              <w:t>–</w:t>
            </w:r>
            <w:r>
              <w:rPr>
                <w:rFonts w:ascii="Calibri" w:hAnsi="Calibri"/>
                <w:color w:val="000000"/>
              </w:rPr>
              <w:t xml:space="preserve"> 4</w:t>
            </w:r>
            <w:r w:rsidR="005F0A98">
              <w:rPr>
                <w:rFonts w:ascii="Calibri" w:hAnsi="Calibri"/>
                <w:color w:val="000000"/>
              </w:rPr>
              <w:t>th</w:t>
            </w:r>
            <w:r>
              <w:rPr>
                <w:rFonts w:ascii="Calibri" w:hAnsi="Calibri"/>
                <w:color w:val="000000"/>
              </w:rPr>
              <w:t xml:space="preserve"> harmonic available from 1064nm</w:t>
            </w:r>
          </w:p>
        </w:tc>
        <w:tc>
          <w:tcPr>
            <w:tcW w:w="915" w:type="dxa"/>
          </w:tcPr>
          <w:p w:rsidR="007A09F1" w:rsidRDefault="007A09F1" w:rsidP="007A09F1">
            <w:pPr>
              <w:jc w:val="right"/>
              <w:rPr>
                <w:rFonts w:ascii="Calibri" w:hAnsi="Calibri"/>
                <w:color w:val="000000"/>
              </w:rPr>
            </w:pPr>
            <w:r>
              <w:rPr>
                <w:rFonts w:ascii="Calibri" w:hAnsi="Calibri"/>
                <w:color w:val="000000"/>
              </w:rPr>
              <w:t>2</w:t>
            </w:r>
          </w:p>
        </w:tc>
        <w:tc>
          <w:tcPr>
            <w:tcW w:w="675" w:type="dxa"/>
          </w:tcPr>
          <w:p w:rsidR="007A09F1" w:rsidRDefault="007A09F1" w:rsidP="007A09F1">
            <w:pPr>
              <w:rPr>
                <w:rFonts w:ascii="Calibri" w:hAnsi="Calibri"/>
                <w:color w:val="000000"/>
              </w:rPr>
            </w:pPr>
          </w:p>
        </w:tc>
        <w:tc>
          <w:tcPr>
            <w:tcW w:w="645" w:type="dxa"/>
          </w:tcPr>
          <w:p w:rsidR="007A09F1" w:rsidRDefault="007A09F1" w:rsidP="007A09F1">
            <w:pPr>
              <w:rPr>
                <w:rFonts w:ascii="Calibri" w:hAnsi="Calibri"/>
                <w:color w:val="000000"/>
              </w:rPr>
            </w:pPr>
          </w:p>
        </w:tc>
      </w:tr>
      <w:tr w:rsidR="007A09F1" w:rsidTr="00CA01E0">
        <w:tc>
          <w:tcPr>
            <w:tcW w:w="1581" w:type="dxa"/>
          </w:tcPr>
          <w:p w:rsidR="007A09F1" w:rsidRDefault="007A09F1" w:rsidP="007A09F1">
            <w:pPr>
              <w:rPr>
                <w:rFonts w:ascii="Calibri" w:hAnsi="Calibri"/>
                <w:color w:val="000000"/>
              </w:rPr>
            </w:pPr>
            <w:r>
              <w:rPr>
                <w:rFonts w:ascii="Calibri" w:hAnsi="Calibri"/>
                <w:color w:val="000000"/>
              </w:rPr>
              <w:t>Picoquant</w:t>
            </w:r>
          </w:p>
        </w:tc>
        <w:tc>
          <w:tcPr>
            <w:tcW w:w="1907" w:type="dxa"/>
          </w:tcPr>
          <w:p w:rsidR="007A09F1" w:rsidRDefault="007A09F1" w:rsidP="007A09F1">
            <w:pPr>
              <w:rPr>
                <w:rFonts w:ascii="Calibri" w:hAnsi="Calibri"/>
                <w:color w:val="000000"/>
              </w:rPr>
            </w:pPr>
            <w:r>
              <w:rPr>
                <w:rFonts w:ascii="Calibri" w:hAnsi="Calibri"/>
                <w:color w:val="000000"/>
              </w:rPr>
              <w:t>50ps, 10Hz diode</w:t>
            </w:r>
          </w:p>
        </w:tc>
        <w:tc>
          <w:tcPr>
            <w:tcW w:w="3293" w:type="dxa"/>
          </w:tcPr>
          <w:p w:rsidR="007A09F1" w:rsidRDefault="007A09F1" w:rsidP="007A09F1">
            <w:pPr>
              <w:rPr>
                <w:rFonts w:ascii="Calibri" w:hAnsi="Calibri"/>
                <w:color w:val="000000"/>
              </w:rPr>
            </w:pPr>
            <w:r>
              <w:rPr>
                <w:rFonts w:ascii="Calibri" w:hAnsi="Calibri"/>
                <w:color w:val="000000"/>
              </w:rPr>
              <w:t>Very low power, primarily for streak camera calibrations and equipment testing.</w:t>
            </w:r>
          </w:p>
          <w:p w:rsidR="005F0A98" w:rsidRDefault="005F0A98" w:rsidP="007A09F1">
            <w:pPr>
              <w:rPr>
                <w:rFonts w:ascii="Calibri" w:hAnsi="Calibri"/>
                <w:color w:val="000000"/>
              </w:rPr>
            </w:pPr>
            <w:r>
              <w:rPr>
                <w:rFonts w:ascii="Calibri" w:hAnsi="Calibri"/>
                <w:color w:val="000000"/>
              </w:rPr>
              <w:t>800-900nm (2)</w:t>
            </w:r>
          </w:p>
          <w:p w:rsidR="005F0A98" w:rsidRDefault="005F0A98" w:rsidP="007A09F1">
            <w:pPr>
              <w:rPr>
                <w:rFonts w:ascii="Calibri" w:hAnsi="Calibri"/>
                <w:color w:val="000000"/>
              </w:rPr>
            </w:pPr>
            <w:r>
              <w:rPr>
                <w:rFonts w:ascii="Calibri" w:hAnsi="Calibri"/>
                <w:color w:val="000000"/>
              </w:rPr>
              <w:t>400nm (1)</w:t>
            </w:r>
          </w:p>
        </w:tc>
        <w:tc>
          <w:tcPr>
            <w:tcW w:w="915" w:type="dxa"/>
          </w:tcPr>
          <w:p w:rsidR="007A09F1" w:rsidRDefault="007A09F1" w:rsidP="007A09F1">
            <w:pPr>
              <w:jc w:val="right"/>
              <w:rPr>
                <w:rFonts w:ascii="Calibri" w:hAnsi="Calibri"/>
                <w:color w:val="000000"/>
              </w:rPr>
            </w:pPr>
            <w:r>
              <w:rPr>
                <w:rFonts w:ascii="Calibri" w:hAnsi="Calibri"/>
                <w:color w:val="000000"/>
              </w:rPr>
              <w:t>3</w:t>
            </w:r>
          </w:p>
        </w:tc>
        <w:tc>
          <w:tcPr>
            <w:tcW w:w="675" w:type="dxa"/>
          </w:tcPr>
          <w:p w:rsidR="007A09F1" w:rsidRDefault="007A09F1" w:rsidP="007A09F1">
            <w:pPr>
              <w:rPr>
                <w:rFonts w:ascii="Calibri" w:hAnsi="Calibri"/>
                <w:color w:val="000000"/>
              </w:rPr>
            </w:pPr>
          </w:p>
        </w:tc>
        <w:tc>
          <w:tcPr>
            <w:tcW w:w="645" w:type="dxa"/>
          </w:tcPr>
          <w:p w:rsidR="007A09F1" w:rsidRDefault="007A09F1" w:rsidP="007A09F1">
            <w:pPr>
              <w:rPr>
                <w:rFonts w:ascii="Calibri" w:hAnsi="Calibri"/>
                <w:color w:val="000000"/>
              </w:rPr>
            </w:pPr>
          </w:p>
        </w:tc>
      </w:tr>
    </w:tbl>
    <w:p w:rsidR="003C7555" w:rsidRDefault="003C7555">
      <w:pPr>
        <w:rPr>
          <w:b/>
          <w:u w:val="single"/>
        </w:rPr>
      </w:pPr>
    </w:p>
    <w:p w:rsidR="003C7555" w:rsidRDefault="003C7555">
      <w:pPr>
        <w:rPr>
          <w:b/>
          <w:u w:val="single"/>
        </w:rPr>
      </w:pPr>
    </w:p>
    <w:p w:rsidR="00AC065D" w:rsidRPr="00DF3827" w:rsidRDefault="00AC065D" w:rsidP="00AC065D">
      <w:pPr>
        <w:jc w:val="both"/>
        <w:rPr>
          <w:b/>
          <w:color w:val="FF0000"/>
          <w:u w:val="single"/>
        </w:rPr>
      </w:pPr>
      <w:r w:rsidRPr="00DF3827">
        <w:rPr>
          <w:b/>
          <w:color w:val="FF0000"/>
          <w:u w:val="single"/>
        </w:rPr>
        <w:t xml:space="preserve">Part </w:t>
      </w:r>
      <w:r w:rsidR="003C7555" w:rsidRPr="00DF3827">
        <w:rPr>
          <w:b/>
          <w:color w:val="FF0000"/>
          <w:u w:val="single"/>
        </w:rPr>
        <w:t>5</w:t>
      </w:r>
      <w:r w:rsidRPr="00DF3827">
        <w:rPr>
          <w:b/>
          <w:color w:val="FF0000"/>
          <w:u w:val="single"/>
        </w:rPr>
        <w:t>. Nuclear and Particle Diagnostics:</w:t>
      </w:r>
      <w:r w:rsidRPr="00DF3827">
        <w:rPr>
          <w:color w:val="FF0000"/>
        </w:rPr>
        <w:t xml:space="preserve"> </w:t>
      </w:r>
      <w:r w:rsidR="004B3FFC" w:rsidRPr="00DF3827">
        <w:rPr>
          <w:color w:val="FF0000"/>
          <w:sz w:val="18"/>
          <w:szCs w:val="18"/>
        </w:rPr>
        <w:t>(please indicate number requested)</w:t>
      </w:r>
    </w:p>
    <w:tbl>
      <w:tblPr>
        <w:tblStyle w:val="TableGrid"/>
        <w:tblW w:w="0" w:type="auto"/>
        <w:tblLook w:val="04A0" w:firstRow="1" w:lastRow="0" w:firstColumn="1" w:lastColumn="0" w:noHBand="0" w:noVBand="1"/>
      </w:tblPr>
      <w:tblGrid>
        <w:gridCol w:w="3145"/>
        <w:gridCol w:w="3635"/>
        <w:gridCol w:w="916"/>
        <w:gridCol w:w="675"/>
        <w:gridCol w:w="645"/>
      </w:tblGrid>
      <w:tr w:rsidR="00032FF0" w:rsidTr="007173A8">
        <w:trPr>
          <w:cantSplit/>
          <w:trHeight w:val="1503"/>
        </w:trPr>
        <w:tc>
          <w:tcPr>
            <w:tcW w:w="3145" w:type="dxa"/>
            <w:textDirection w:val="btLr"/>
            <w:vAlign w:val="center"/>
          </w:tcPr>
          <w:p w:rsidR="00032FF0" w:rsidRDefault="00032FF0" w:rsidP="00AC065D">
            <w:pPr>
              <w:ind w:left="113" w:right="113"/>
              <w:jc w:val="center"/>
              <w:rPr>
                <w:b/>
              </w:rPr>
            </w:pPr>
            <w:r>
              <w:rPr>
                <w:b/>
              </w:rPr>
              <w:t>Detector</w:t>
            </w:r>
          </w:p>
        </w:tc>
        <w:tc>
          <w:tcPr>
            <w:tcW w:w="3635" w:type="dxa"/>
            <w:textDirection w:val="btLr"/>
            <w:vAlign w:val="center"/>
          </w:tcPr>
          <w:p w:rsidR="00032FF0" w:rsidRDefault="00032FF0" w:rsidP="00AC065D">
            <w:pPr>
              <w:ind w:left="113" w:right="113"/>
              <w:jc w:val="center"/>
              <w:rPr>
                <w:b/>
              </w:rPr>
            </w:pPr>
            <w:r>
              <w:rPr>
                <w:b/>
              </w:rPr>
              <w:t>Notes</w:t>
            </w:r>
          </w:p>
        </w:tc>
        <w:tc>
          <w:tcPr>
            <w:tcW w:w="916" w:type="dxa"/>
            <w:textDirection w:val="btLr"/>
            <w:vAlign w:val="center"/>
          </w:tcPr>
          <w:p w:rsidR="00032FF0" w:rsidRDefault="00032FF0" w:rsidP="00AC065D">
            <w:pPr>
              <w:ind w:left="113" w:right="113"/>
              <w:jc w:val="center"/>
              <w:rPr>
                <w:b/>
              </w:rPr>
            </w:pPr>
            <w:r>
              <w:rPr>
                <w:b/>
              </w:rPr>
              <w:t>Maximum number Available</w:t>
            </w:r>
          </w:p>
        </w:tc>
        <w:tc>
          <w:tcPr>
            <w:tcW w:w="675" w:type="dxa"/>
            <w:textDirection w:val="btLr"/>
            <w:vAlign w:val="center"/>
          </w:tcPr>
          <w:p w:rsidR="00032FF0" w:rsidRDefault="00032FF0" w:rsidP="00AC065D">
            <w:pPr>
              <w:ind w:left="113" w:right="113"/>
              <w:jc w:val="center"/>
              <w:rPr>
                <w:b/>
              </w:rPr>
            </w:pPr>
            <w:r>
              <w:rPr>
                <w:b/>
              </w:rPr>
              <w:t>Number Requested</w:t>
            </w:r>
          </w:p>
        </w:tc>
        <w:tc>
          <w:tcPr>
            <w:tcW w:w="645" w:type="dxa"/>
            <w:textDirection w:val="btLr"/>
          </w:tcPr>
          <w:p w:rsidR="00032FF0" w:rsidRDefault="00032FF0" w:rsidP="00AC065D">
            <w:pPr>
              <w:ind w:left="113" w:right="113"/>
              <w:jc w:val="center"/>
              <w:rPr>
                <w:b/>
              </w:rPr>
            </w:pPr>
            <w:r>
              <w:rPr>
                <w:b/>
              </w:rPr>
              <w:t>Primary</w:t>
            </w:r>
          </w:p>
        </w:tc>
      </w:tr>
      <w:tr w:rsidR="00032FF0" w:rsidTr="007173A8">
        <w:tc>
          <w:tcPr>
            <w:tcW w:w="3145" w:type="dxa"/>
          </w:tcPr>
          <w:p w:rsidR="00032FF0" w:rsidRDefault="00032FF0" w:rsidP="00AC065D">
            <w:pPr>
              <w:rPr>
                <w:rFonts w:ascii="Calibri" w:hAnsi="Calibri"/>
                <w:color w:val="000000"/>
              </w:rPr>
            </w:pPr>
            <w:r>
              <w:rPr>
                <w:rFonts w:ascii="Calibri" w:hAnsi="Calibri"/>
                <w:color w:val="000000"/>
              </w:rPr>
              <w:t>Sodium Iodide detector (NaI)</w:t>
            </w:r>
          </w:p>
        </w:tc>
        <w:tc>
          <w:tcPr>
            <w:tcW w:w="3635" w:type="dxa"/>
          </w:tcPr>
          <w:p w:rsidR="00032FF0" w:rsidRDefault="00032FF0" w:rsidP="00AC065D">
            <w:pPr>
              <w:rPr>
                <w:rFonts w:ascii="Calibri" w:hAnsi="Calibri"/>
                <w:color w:val="000000"/>
              </w:rPr>
            </w:pPr>
            <w:r>
              <w:rPr>
                <w:rFonts w:ascii="Calibri" w:hAnsi="Calibri"/>
                <w:color w:val="000000"/>
              </w:rPr>
              <w:t>Scionix 2” diameter</w:t>
            </w:r>
          </w:p>
        </w:tc>
        <w:tc>
          <w:tcPr>
            <w:tcW w:w="916" w:type="dxa"/>
          </w:tcPr>
          <w:p w:rsidR="00032FF0" w:rsidRDefault="005F0A98" w:rsidP="00AC065D">
            <w:pPr>
              <w:jc w:val="right"/>
              <w:rPr>
                <w:rFonts w:ascii="Calibri" w:hAnsi="Calibri"/>
                <w:color w:val="000000"/>
              </w:rPr>
            </w:pPr>
            <w:r>
              <w:rPr>
                <w:rFonts w:ascii="Calibri" w:hAnsi="Calibri"/>
                <w:color w:val="000000"/>
              </w:rPr>
              <w:t>4</w:t>
            </w:r>
          </w:p>
        </w:tc>
        <w:tc>
          <w:tcPr>
            <w:tcW w:w="675" w:type="dxa"/>
          </w:tcPr>
          <w:p w:rsidR="00032FF0" w:rsidRDefault="00032FF0" w:rsidP="00AC065D">
            <w:pPr>
              <w:rPr>
                <w:rFonts w:ascii="Calibri" w:hAnsi="Calibri"/>
                <w:color w:val="000000"/>
              </w:rPr>
            </w:pPr>
          </w:p>
        </w:tc>
        <w:tc>
          <w:tcPr>
            <w:tcW w:w="645" w:type="dxa"/>
          </w:tcPr>
          <w:p w:rsidR="00032FF0" w:rsidRDefault="00032FF0" w:rsidP="00AC065D">
            <w:pPr>
              <w:rPr>
                <w:rFonts w:ascii="Calibri" w:hAnsi="Calibri"/>
                <w:color w:val="000000"/>
              </w:rPr>
            </w:pPr>
          </w:p>
        </w:tc>
      </w:tr>
      <w:tr w:rsidR="00032FF0" w:rsidTr="007173A8">
        <w:tc>
          <w:tcPr>
            <w:tcW w:w="3145" w:type="dxa"/>
          </w:tcPr>
          <w:p w:rsidR="00032FF0" w:rsidRDefault="00032FF0" w:rsidP="00AC065D">
            <w:pPr>
              <w:rPr>
                <w:rFonts w:ascii="Calibri" w:hAnsi="Calibri"/>
                <w:color w:val="000000"/>
              </w:rPr>
            </w:pPr>
            <w:r>
              <w:rPr>
                <w:rFonts w:ascii="Calibri" w:hAnsi="Calibri"/>
                <w:color w:val="000000"/>
              </w:rPr>
              <w:t>neutron detectors</w:t>
            </w:r>
          </w:p>
        </w:tc>
        <w:tc>
          <w:tcPr>
            <w:tcW w:w="3635" w:type="dxa"/>
          </w:tcPr>
          <w:p w:rsidR="00032FF0" w:rsidRDefault="00032FF0" w:rsidP="00AC065D">
            <w:pPr>
              <w:rPr>
                <w:rFonts w:ascii="Calibri" w:hAnsi="Calibri"/>
                <w:color w:val="000000"/>
              </w:rPr>
            </w:pPr>
            <w:r>
              <w:rPr>
                <w:rFonts w:ascii="Calibri" w:hAnsi="Calibri"/>
                <w:color w:val="000000"/>
              </w:rPr>
              <w:t>EJ410 ~20cm diameter</w:t>
            </w:r>
          </w:p>
        </w:tc>
        <w:tc>
          <w:tcPr>
            <w:tcW w:w="916" w:type="dxa"/>
          </w:tcPr>
          <w:p w:rsidR="00032FF0" w:rsidRDefault="00032FF0" w:rsidP="00AC065D">
            <w:pPr>
              <w:jc w:val="right"/>
              <w:rPr>
                <w:rFonts w:ascii="Calibri" w:hAnsi="Calibri"/>
                <w:color w:val="000000"/>
              </w:rPr>
            </w:pPr>
            <w:r>
              <w:rPr>
                <w:rFonts w:ascii="Calibri" w:hAnsi="Calibri"/>
                <w:color w:val="000000"/>
              </w:rPr>
              <w:t>5</w:t>
            </w:r>
          </w:p>
        </w:tc>
        <w:tc>
          <w:tcPr>
            <w:tcW w:w="675" w:type="dxa"/>
          </w:tcPr>
          <w:p w:rsidR="00032FF0" w:rsidRDefault="00032FF0" w:rsidP="00AC065D">
            <w:pPr>
              <w:rPr>
                <w:rFonts w:ascii="Calibri" w:hAnsi="Calibri"/>
                <w:color w:val="000000"/>
              </w:rPr>
            </w:pPr>
          </w:p>
        </w:tc>
        <w:tc>
          <w:tcPr>
            <w:tcW w:w="645" w:type="dxa"/>
          </w:tcPr>
          <w:p w:rsidR="00032FF0" w:rsidRDefault="00032FF0" w:rsidP="00AC065D">
            <w:pPr>
              <w:rPr>
                <w:rFonts w:ascii="Calibri" w:hAnsi="Calibri"/>
                <w:color w:val="000000"/>
              </w:rPr>
            </w:pPr>
          </w:p>
        </w:tc>
      </w:tr>
      <w:tr w:rsidR="00032FF0" w:rsidTr="007173A8">
        <w:tc>
          <w:tcPr>
            <w:tcW w:w="3145" w:type="dxa"/>
          </w:tcPr>
          <w:p w:rsidR="00032FF0" w:rsidRDefault="00032FF0" w:rsidP="00AC065D">
            <w:pPr>
              <w:rPr>
                <w:rFonts w:ascii="Calibri" w:hAnsi="Calibri"/>
                <w:color w:val="000000"/>
              </w:rPr>
            </w:pPr>
            <w:r>
              <w:rPr>
                <w:rFonts w:ascii="Calibri" w:hAnsi="Calibri"/>
                <w:color w:val="000000"/>
              </w:rPr>
              <w:t>Electron spectrometers</w:t>
            </w:r>
          </w:p>
        </w:tc>
        <w:tc>
          <w:tcPr>
            <w:tcW w:w="3635" w:type="dxa"/>
          </w:tcPr>
          <w:p w:rsidR="00032FF0" w:rsidRDefault="007173A8" w:rsidP="00AC065D">
            <w:pPr>
              <w:rPr>
                <w:rFonts w:ascii="Calibri" w:hAnsi="Calibri"/>
                <w:color w:val="000000"/>
              </w:rPr>
            </w:pPr>
            <w:r>
              <w:rPr>
                <w:rFonts w:ascii="Calibri" w:hAnsi="Calibri"/>
                <w:color w:val="000000"/>
              </w:rPr>
              <w:t>Electromagnet (2 up to 300 MeV, 1 up to 1 GeV)</w:t>
            </w:r>
          </w:p>
        </w:tc>
        <w:tc>
          <w:tcPr>
            <w:tcW w:w="916" w:type="dxa"/>
          </w:tcPr>
          <w:p w:rsidR="00032FF0" w:rsidRDefault="00032FF0" w:rsidP="00AC065D">
            <w:pPr>
              <w:jc w:val="right"/>
              <w:rPr>
                <w:rFonts w:ascii="Calibri" w:hAnsi="Calibri"/>
                <w:color w:val="000000"/>
              </w:rPr>
            </w:pPr>
            <w:r>
              <w:rPr>
                <w:rFonts w:ascii="Calibri" w:hAnsi="Calibri"/>
                <w:color w:val="000000"/>
              </w:rPr>
              <w:t>3</w:t>
            </w:r>
          </w:p>
        </w:tc>
        <w:tc>
          <w:tcPr>
            <w:tcW w:w="675" w:type="dxa"/>
          </w:tcPr>
          <w:p w:rsidR="00032FF0" w:rsidRDefault="00032FF0" w:rsidP="00AC065D">
            <w:pPr>
              <w:rPr>
                <w:rFonts w:ascii="Calibri" w:hAnsi="Calibri"/>
                <w:color w:val="000000"/>
              </w:rPr>
            </w:pPr>
          </w:p>
        </w:tc>
        <w:tc>
          <w:tcPr>
            <w:tcW w:w="645" w:type="dxa"/>
          </w:tcPr>
          <w:p w:rsidR="00032FF0" w:rsidRDefault="00032FF0" w:rsidP="00AC065D">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Electron spectrometers</w:t>
            </w:r>
          </w:p>
        </w:tc>
        <w:tc>
          <w:tcPr>
            <w:tcW w:w="3635" w:type="dxa"/>
          </w:tcPr>
          <w:p w:rsidR="007173A8" w:rsidRDefault="007173A8" w:rsidP="007173A8">
            <w:pPr>
              <w:rPr>
                <w:rFonts w:ascii="Calibri" w:hAnsi="Calibri"/>
                <w:color w:val="000000"/>
              </w:rPr>
            </w:pPr>
            <w:r>
              <w:rPr>
                <w:rFonts w:ascii="Calibri" w:hAnsi="Calibri"/>
                <w:color w:val="000000"/>
              </w:rPr>
              <w:t>Permanent magnet (active or passive detector design)</w:t>
            </w:r>
          </w:p>
        </w:tc>
        <w:tc>
          <w:tcPr>
            <w:tcW w:w="916" w:type="dxa"/>
          </w:tcPr>
          <w:p w:rsidR="007173A8" w:rsidRDefault="007173A8" w:rsidP="007173A8">
            <w:pPr>
              <w:jc w:val="right"/>
              <w:rPr>
                <w:rFonts w:ascii="Calibri" w:hAnsi="Calibri"/>
                <w:color w:val="000000"/>
              </w:rPr>
            </w:pPr>
            <w:r>
              <w:rPr>
                <w:rFonts w:ascii="Calibri" w:hAnsi="Calibri"/>
                <w:color w:val="000000"/>
              </w:rPr>
              <w:t>3</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wedged ion spectrometer</w:t>
            </w:r>
          </w:p>
        </w:tc>
        <w:tc>
          <w:tcPr>
            <w:tcW w:w="3635" w:type="dxa"/>
          </w:tcPr>
          <w:p w:rsidR="007173A8" w:rsidRDefault="007173A8" w:rsidP="007173A8">
            <w:pPr>
              <w:rPr>
                <w:rFonts w:ascii="Calibri" w:hAnsi="Calibri"/>
                <w:color w:val="000000"/>
              </w:rPr>
            </w:pPr>
            <w:r>
              <w:rPr>
                <w:rFonts w:ascii="Calibri" w:hAnsi="Calibri"/>
                <w:color w:val="000000"/>
              </w:rPr>
              <w:t>choice of permanent magnets available</w:t>
            </w:r>
          </w:p>
        </w:tc>
        <w:tc>
          <w:tcPr>
            <w:tcW w:w="916" w:type="dxa"/>
          </w:tcPr>
          <w:p w:rsidR="007173A8" w:rsidRDefault="007173A8" w:rsidP="007173A8">
            <w:pPr>
              <w:jc w:val="right"/>
              <w:rPr>
                <w:rFonts w:ascii="Calibri" w:hAnsi="Calibri"/>
                <w:color w:val="000000"/>
              </w:rPr>
            </w:pPr>
            <w:r>
              <w:rPr>
                <w:rFonts w:ascii="Calibri" w:hAnsi="Calibri"/>
                <w:color w:val="000000"/>
              </w:rPr>
              <w:t>6</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High-energy ion spectrometer</w:t>
            </w:r>
          </w:p>
        </w:tc>
        <w:tc>
          <w:tcPr>
            <w:tcW w:w="3635" w:type="dxa"/>
          </w:tcPr>
          <w:p w:rsidR="007173A8" w:rsidRDefault="007173A8" w:rsidP="007173A8">
            <w:pPr>
              <w:rPr>
                <w:rFonts w:ascii="Calibri" w:hAnsi="Calibri"/>
                <w:color w:val="000000"/>
              </w:rPr>
            </w:pPr>
            <w:r>
              <w:rPr>
                <w:rFonts w:ascii="Calibri" w:hAnsi="Calibri"/>
                <w:color w:val="000000"/>
              </w:rPr>
              <w:t>Adjustable length  diagnostic developed by QUB</w:t>
            </w:r>
          </w:p>
        </w:tc>
        <w:tc>
          <w:tcPr>
            <w:tcW w:w="916" w:type="dxa"/>
          </w:tcPr>
          <w:p w:rsidR="007173A8" w:rsidRDefault="007173A8" w:rsidP="007173A8">
            <w:pPr>
              <w:jc w:val="right"/>
              <w:rPr>
                <w:rFonts w:ascii="Calibri" w:hAnsi="Calibri"/>
                <w:color w:val="000000"/>
              </w:rPr>
            </w:pPr>
            <w:r>
              <w:rPr>
                <w:rFonts w:ascii="Calibri" w:hAnsi="Calibri"/>
                <w:color w:val="000000"/>
              </w:rPr>
              <w:t>4</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RCF stack - linear</w:t>
            </w:r>
          </w:p>
        </w:tc>
        <w:tc>
          <w:tcPr>
            <w:tcW w:w="3635" w:type="dxa"/>
          </w:tcPr>
          <w:p w:rsidR="007173A8" w:rsidRDefault="007173A8" w:rsidP="007173A8">
            <w:pPr>
              <w:rPr>
                <w:rFonts w:ascii="Calibri" w:hAnsi="Calibri"/>
                <w:color w:val="000000"/>
              </w:rPr>
            </w:pPr>
            <w:r>
              <w:rPr>
                <w:rFonts w:ascii="Calibri" w:hAnsi="Calibri"/>
                <w:color w:val="000000"/>
              </w:rPr>
              <w:t>4-position, max 2” pack</w:t>
            </w:r>
          </w:p>
        </w:tc>
        <w:tc>
          <w:tcPr>
            <w:tcW w:w="916" w:type="dxa"/>
          </w:tcPr>
          <w:p w:rsidR="007173A8" w:rsidRDefault="007173A8" w:rsidP="007173A8">
            <w:pPr>
              <w:jc w:val="right"/>
              <w:rPr>
                <w:rFonts w:ascii="Calibri" w:hAnsi="Calibri"/>
                <w:color w:val="000000"/>
              </w:rPr>
            </w:pPr>
            <w:r>
              <w:rPr>
                <w:rFonts w:ascii="Calibri" w:hAnsi="Calibri"/>
                <w:color w:val="000000"/>
              </w:rPr>
              <w:t>1</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RCF stack - “windmill”</w:t>
            </w:r>
          </w:p>
        </w:tc>
        <w:tc>
          <w:tcPr>
            <w:tcW w:w="3635" w:type="dxa"/>
          </w:tcPr>
          <w:p w:rsidR="007173A8" w:rsidRDefault="007173A8" w:rsidP="007173A8">
            <w:pPr>
              <w:rPr>
                <w:rFonts w:ascii="Calibri" w:hAnsi="Calibri"/>
                <w:color w:val="000000"/>
              </w:rPr>
            </w:pPr>
            <w:r>
              <w:rPr>
                <w:rFonts w:ascii="Calibri" w:hAnsi="Calibri"/>
                <w:color w:val="000000"/>
              </w:rPr>
              <w:t>4-position, max 2” pack</w:t>
            </w:r>
          </w:p>
        </w:tc>
        <w:tc>
          <w:tcPr>
            <w:tcW w:w="916" w:type="dxa"/>
          </w:tcPr>
          <w:p w:rsidR="007173A8" w:rsidRDefault="007173A8" w:rsidP="007173A8">
            <w:pPr>
              <w:jc w:val="right"/>
              <w:rPr>
                <w:rFonts w:ascii="Calibri" w:hAnsi="Calibri"/>
                <w:color w:val="000000"/>
              </w:rPr>
            </w:pPr>
            <w:r>
              <w:rPr>
                <w:rFonts w:ascii="Calibri" w:hAnsi="Calibri"/>
                <w:color w:val="000000"/>
              </w:rPr>
              <w:t>2</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RCF stack - carousel (3)</w:t>
            </w:r>
          </w:p>
        </w:tc>
        <w:tc>
          <w:tcPr>
            <w:tcW w:w="3635" w:type="dxa"/>
          </w:tcPr>
          <w:p w:rsidR="007173A8" w:rsidRDefault="007173A8" w:rsidP="007173A8">
            <w:pPr>
              <w:rPr>
                <w:rFonts w:ascii="Calibri" w:hAnsi="Calibri"/>
                <w:color w:val="000000"/>
              </w:rPr>
            </w:pPr>
            <w:r>
              <w:rPr>
                <w:rFonts w:ascii="Calibri" w:hAnsi="Calibri"/>
                <w:color w:val="000000"/>
              </w:rPr>
              <w:t>Compact 3-position, max 50mm pack</w:t>
            </w:r>
          </w:p>
        </w:tc>
        <w:tc>
          <w:tcPr>
            <w:tcW w:w="916" w:type="dxa"/>
          </w:tcPr>
          <w:p w:rsidR="007173A8" w:rsidRDefault="007173A8" w:rsidP="007173A8">
            <w:pPr>
              <w:jc w:val="right"/>
              <w:rPr>
                <w:rFonts w:ascii="Calibri" w:hAnsi="Calibri"/>
                <w:color w:val="000000"/>
              </w:rPr>
            </w:pPr>
            <w:r>
              <w:rPr>
                <w:rFonts w:ascii="Calibri" w:hAnsi="Calibri"/>
                <w:color w:val="000000"/>
              </w:rPr>
              <w:t>2</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RCF stack - carousel (5)</w:t>
            </w:r>
          </w:p>
        </w:tc>
        <w:tc>
          <w:tcPr>
            <w:tcW w:w="3635" w:type="dxa"/>
          </w:tcPr>
          <w:p w:rsidR="007173A8" w:rsidRDefault="007173A8" w:rsidP="007173A8">
            <w:pPr>
              <w:rPr>
                <w:rFonts w:ascii="Calibri" w:hAnsi="Calibri"/>
                <w:color w:val="000000"/>
              </w:rPr>
            </w:pPr>
            <w:r>
              <w:rPr>
                <w:rFonts w:ascii="Calibri" w:hAnsi="Calibri"/>
                <w:color w:val="000000"/>
              </w:rPr>
              <w:t>Compact 5-position, max 50mm pack</w:t>
            </w:r>
          </w:p>
        </w:tc>
        <w:tc>
          <w:tcPr>
            <w:tcW w:w="916" w:type="dxa"/>
          </w:tcPr>
          <w:p w:rsidR="007173A8" w:rsidRDefault="007173A8" w:rsidP="007173A8">
            <w:pPr>
              <w:jc w:val="right"/>
              <w:rPr>
                <w:rFonts w:ascii="Calibri" w:hAnsi="Calibri"/>
                <w:color w:val="000000"/>
              </w:rPr>
            </w:pPr>
            <w:r>
              <w:rPr>
                <w:rFonts w:ascii="Calibri" w:hAnsi="Calibri"/>
                <w:color w:val="000000"/>
              </w:rPr>
              <w:t>2</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RCF stack - carousel (10)</w:t>
            </w:r>
          </w:p>
        </w:tc>
        <w:tc>
          <w:tcPr>
            <w:tcW w:w="3635" w:type="dxa"/>
          </w:tcPr>
          <w:p w:rsidR="007173A8" w:rsidRDefault="007173A8" w:rsidP="007173A8">
            <w:pPr>
              <w:rPr>
                <w:rFonts w:ascii="Calibri" w:hAnsi="Calibri"/>
                <w:color w:val="000000"/>
              </w:rPr>
            </w:pPr>
            <w:r>
              <w:rPr>
                <w:rFonts w:ascii="Calibri" w:hAnsi="Calibri"/>
                <w:color w:val="000000"/>
              </w:rPr>
              <w:t>Compact 10-position, max 25mm pack</w:t>
            </w:r>
          </w:p>
        </w:tc>
        <w:tc>
          <w:tcPr>
            <w:tcW w:w="916" w:type="dxa"/>
          </w:tcPr>
          <w:p w:rsidR="007173A8" w:rsidRDefault="007173A8" w:rsidP="007173A8">
            <w:pPr>
              <w:jc w:val="right"/>
              <w:rPr>
                <w:rFonts w:ascii="Calibri" w:hAnsi="Calibri"/>
                <w:color w:val="000000"/>
              </w:rPr>
            </w:pPr>
            <w:r>
              <w:rPr>
                <w:rFonts w:ascii="Calibri" w:hAnsi="Calibri"/>
                <w:color w:val="000000"/>
              </w:rPr>
              <w:t>2</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TLD carousel</w:t>
            </w:r>
          </w:p>
        </w:tc>
        <w:tc>
          <w:tcPr>
            <w:tcW w:w="3635" w:type="dxa"/>
          </w:tcPr>
          <w:p w:rsidR="007173A8" w:rsidRPr="00823DB7" w:rsidRDefault="007173A8" w:rsidP="007173A8">
            <w:pPr>
              <w:rPr>
                <w:rFonts w:ascii="Calibri" w:hAnsi="Calibri"/>
                <w:i/>
                <w:color w:val="000000"/>
              </w:rPr>
            </w:pPr>
            <w:r w:rsidRPr="00823DB7">
              <w:rPr>
                <w:rFonts w:ascii="Calibri" w:hAnsi="Calibri"/>
                <w:i/>
                <w:color w:val="000000"/>
              </w:rPr>
              <w:t>Not transportable from R2 lab</w:t>
            </w:r>
          </w:p>
        </w:tc>
        <w:tc>
          <w:tcPr>
            <w:tcW w:w="916" w:type="dxa"/>
          </w:tcPr>
          <w:p w:rsidR="007173A8" w:rsidRDefault="007173A8" w:rsidP="007173A8">
            <w:pPr>
              <w:jc w:val="right"/>
              <w:rPr>
                <w:rFonts w:ascii="Calibri" w:hAnsi="Calibri"/>
                <w:color w:val="000000"/>
              </w:rPr>
            </w:pPr>
            <w:r>
              <w:rPr>
                <w:rFonts w:ascii="Calibri" w:hAnsi="Calibri"/>
                <w:color w:val="000000"/>
              </w:rPr>
              <w:t>1</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coincidence detectors</w:t>
            </w:r>
          </w:p>
        </w:tc>
        <w:tc>
          <w:tcPr>
            <w:tcW w:w="3635" w:type="dxa"/>
          </w:tcPr>
          <w:p w:rsidR="007173A8" w:rsidRPr="00823DB7" w:rsidRDefault="007173A8" w:rsidP="007173A8">
            <w:pPr>
              <w:rPr>
                <w:rFonts w:ascii="Calibri" w:hAnsi="Calibri"/>
                <w:i/>
                <w:color w:val="000000"/>
              </w:rPr>
            </w:pPr>
            <w:r w:rsidRPr="00823DB7">
              <w:rPr>
                <w:rFonts w:ascii="Calibri" w:hAnsi="Calibri"/>
                <w:i/>
                <w:color w:val="000000"/>
              </w:rPr>
              <w:t xml:space="preserve">One with automated carousel &amp; </w:t>
            </w:r>
            <w:r>
              <w:rPr>
                <w:rFonts w:ascii="Calibri" w:hAnsi="Calibri"/>
                <w:i/>
                <w:color w:val="000000"/>
              </w:rPr>
              <w:t>n</w:t>
            </w:r>
            <w:r w:rsidRPr="00823DB7">
              <w:rPr>
                <w:rFonts w:ascii="Calibri" w:hAnsi="Calibri"/>
                <w:i/>
                <w:color w:val="000000"/>
              </w:rPr>
              <w:t>ot transportable from R2 lab</w:t>
            </w:r>
          </w:p>
        </w:tc>
        <w:tc>
          <w:tcPr>
            <w:tcW w:w="916" w:type="dxa"/>
          </w:tcPr>
          <w:p w:rsidR="007173A8" w:rsidRDefault="007173A8" w:rsidP="007173A8">
            <w:pPr>
              <w:jc w:val="right"/>
              <w:rPr>
                <w:rFonts w:ascii="Calibri" w:hAnsi="Calibri"/>
                <w:color w:val="000000"/>
              </w:rPr>
            </w:pPr>
            <w:r>
              <w:rPr>
                <w:rFonts w:ascii="Calibri" w:hAnsi="Calibri"/>
                <w:color w:val="000000"/>
              </w:rPr>
              <w:t>2</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Hamamatsu MCP</w:t>
            </w:r>
          </w:p>
        </w:tc>
        <w:tc>
          <w:tcPr>
            <w:tcW w:w="3635" w:type="dxa"/>
          </w:tcPr>
          <w:p w:rsidR="007173A8" w:rsidRDefault="007173A8" w:rsidP="007173A8">
            <w:pPr>
              <w:rPr>
                <w:rFonts w:ascii="Calibri" w:hAnsi="Calibri"/>
                <w:color w:val="000000"/>
              </w:rPr>
            </w:pPr>
          </w:p>
        </w:tc>
        <w:tc>
          <w:tcPr>
            <w:tcW w:w="916" w:type="dxa"/>
          </w:tcPr>
          <w:p w:rsidR="007173A8" w:rsidRDefault="007173A8" w:rsidP="007173A8">
            <w:pPr>
              <w:jc w:val="right"/>
              <w:rPr>
                <w:rFonts w:ascii="Calibri" w:hAnsi="Calibri"/>
                <w:color w:val="000000"/>
              </w:rPr>
            </w:pPr>
            <w:r>
              <w:rPr>
                <w:rFonts w:ascii="Calibri" w:hAnsi="Calibri"/>
                <w:color w:val="000000"/>
              </w:rPr>
              <w:t>2</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Stanford 1.25KV PSU</w:t>
            </w:r>
          </w:p>
        </w:tc>
        <w:tc>
          <w:tcPr>
            <w:tcW w:w="3635" w:type="dxa"/>
          </w:tcPr>
          <w:p w:rsidR="007173A8" w:rsidRDefault="007173A8" w:rsidP="007173A8">
            <w:pPr>
              <w:rPr>
                <w:rFonts w:ascii="Calibri" w:hAnsi="Calibri"/>
                <w:color w:val="000000"/>
              </w:rPr>
            </w:pPr>
          </w:p>
        </w:tc>
        <w:tc>
          <w:tcPr>
            <w:tcW w:w="916" w:type="dxa"/>
          </w:tcPr>
          <w:p w:rsidR="007173A8" w:rsidRDefault="007173A8" w:rsidP="007173A8">
            <w:pPr>
              <w:jc w:val="right"/>
              <w:rPr>
                <w:rFonts w:ascii="Calibri" w:hAnsi="Calibri"/>
                <w:color w:val="000000"/>
              </w:rPr>
            </w:pPr>
            <w:r>
              <w:rPr>
                <w:rFonts w:ascii="Calibri" w:hAnsi="Calibri"/>
                <w:color w:val="000000"/>
              </w:rPr>
              <w:t>7</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Stanford 5KV PSU</w:t>
            </w:r>
          </w:p>
        </w:tc>
        <w:tc>
          <w:tcPr>
            <w:tcW w:w="3635" w:type="dxa"/>
          </w:tcPr>
          <w:p w:rsidR="007173A8" w:rsidRDefault="007173A8" w:rsidP="007173A8">
            <w:pPr>
              <w:rPr>
                <w:rFonts w:ascii="Calibri" w:hAnsi="Calibri"/>
                <w:color w:val="000000"/>
              </w:rPr>
            </w:pPr>
          </w:p>
        </w:tc>
        <w:tc>
          <w:tcPr>
            <w:tcW w:w="916" w:type="dxa"/>
          </w:tcPr>
          <w:p w:rsidR="007173A8" w:rsidRDefault="007173A8" w:rsidP="007173A8">
            <w:pPr>
              <w:jc w:val="right"/>
              <w:rPr>
                <w:rFonts w:ascii="Calibri" w:hAnsi="Calibri"/>
                <w:color w:val="000000"/>
              </w:rPr>
            </w:pPr>
            <w:r>
              <w:rPr>
                <w:rFonts w:ascii="Calibri" w:hAnsi="Calibri"/>
                <w:color w:val="000000"/>
              </w:rPr>
              <w:t>5</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Stanford 20KV PSU</w:t>
            </w:r>
          </w:p>
        </w:tc>
        <w:tc>
          <w:tcPr>
            <w:tcW w:w="3635" w:type="dxa"/>
          </w:tcPr>
          <w:p w:rsidR="007173A8" w:rsidRDefault="007173A8" w:rsidP="007173A8">
            <w:pPr>
              <w:rPr>
                <w:rFonts w:ascii="Calibri" w:hAnsi="Calibri"/>
                <w:color w:val="000000"/>
              </w:rPr>
            </w:pPr>
            <w:r>
              <w:rPr>
                <w:rFonts w:ascii="Calibri" w:hAnsi="Calibri"/>
                <w:color w:val="000000"/>
              </w:rPr>
              <w:t>(pair)</w:t>
            </w:r>
          </w:p>
        </w:tc>
        <w:tc>
          <w:tcPr>
            <w:tcW w:w="916" w:type="dxa"/>
          </w:tcPr>
          <w:p w:rsidR="007173A8" w:rsidRDefault="007173A8" w:rsidP="007173A8">
            <w:pPr>
              <w:jc w:val="right"/>
              <w:rPr>
                <w:rFonts w:ascii="Calibri" w:hAnsi="Calibri"/>
                <w:color w:val="000000"/>
              </w:rPr>
            </w:pPr>
            <w:r>
              <w:rPr>
                <w:rFonts w:ascii="Calibri" w:hAnsi="Calibri"/>
                <w:color w:val="000000"/>
              </w:rPr>
              <w:t>1</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r w:rsidR="007173A8" w:rsidTr="007173A8">
        <w:tc>
          <w:tcPr>
            <w:tcW w:w="3145" w:type="dxa"/>
          </w:tcPr>
          <w:p w:rsidR="007173A8" w:rsidRDefault="007173A8" w:rsidP="007173A8">
            <w:pPr>
              <w:rPr>
                <w:rFonts w:ascii="Calibri" w:hAnsi="Calibri"/>
                <w:color w:val="000000"/>
              </w:rPr>
            </w:pPr>
            <w:r>
              <w:rPr>
                <w:rFonts w:ascii="Calibri" w:hAnsi="Calibri"/>
                <w:color w:val="000000"/>
              </w:rPr>
              <w:t>ETPS NIM 5KV PSU - Oriel</w:t>
            </w:r>
          </w:p>
        </w:tc>
        <w:tc>
          <w:tcPr>
            <w:tcW w:w="3635" w:type="dxa"/>
          </w:tcPr>
          <w:p w:rsidR="007173A8" w:rsidRDefault="007173A8" w:rsidP="007173A8">
            <w:pPr>
              <w:rPr>
                <w:rFonts w:ascii="Calibri" w:hAnsi="Calibri"/>
                <w:color w:val="000000"/>
              </w:rPr>
            </w:pPr>
            <w:r>
              <w:rPr>
                <w:rFonts w:ascii="Calibri" w:hAnsi="Calibri"/>
                <w:color w:val="000000"/>
              </w:rPr>
              <w:t>typically has two PSU per unit</w:t>
            </w:r>
          </w:p>
        </w:tc>
        <w:tc>
          <w:tcPr>
            <w:tcW w:w="916" w:type="dxa"/>
          </w:tcPr>
          <w:p w:rsidR="007173A8" w:rsidRDefault="007173A8" w:rsidP="007173A8">
            <w:pPr>
              <w:jc w:val="right"/>
              <w:rPr>
                <w:rFonts w:ascii="Calibri" w:hAnsi="Calibri"/>
                <w:color w:val="000000"/>
              </w:rPr>
            </w:pPr>
            <w:r>
              <w:rPr>
                <w:rFonts w:ascii="Calibri" w:hAnsi="Calibri"/>
                <w:color w:val="000000"/>
              </w:rPr>
              <w:t>3</w:t>
            </w:r>
          </w:p>
        </w:tc>
        <w:tc>
          <w:tcPr>
            <w:tcW w:w="675" w:type="dxa"/>
          </w:tcPr>
          <w:p w:rsidR="007173A8" w:rsidRDefault="007173A8" w:rsidP="007173A8">
            <w:pPr>
              <w:rPr>
                <w:rFonts w:ascii="Calibri" w:hAnsi="Calibri"/>
                <w:color w:val="000000"/>
              </w:rPr>
            </w:pPr>
          </w:p>
        </w:tc>
        <w:tc>
          <w:tcPr>
            <w:tcW w:w="645" w:type="dxa"/>
          </w:tcPr>
          <w:p w:rsidR="007173A8" w:rsidRDefault="007173A8" w:rsidP="007173A8">
            <w:pPr>
              <w:rPr>
                <w:rFonts w:ascii="Calibri" w:hAnsi="Calibri"/>
                <w:color w:val="000000"/>
              </w:rPr>
            </w:pPr>
          </w:p>
        </w:tc>
      </w:tr>
    </w:tbl>
    <w:p w:rsidR="00AC065D" w:rsidRDefault="00AC065D" w:rsidP="00AC065D">
      <w:pPr>
        <w:jc w:val="both"/>
        <w:rPr>
          <w:b/>
          <w:u w:val="single"/>
        </w:rPr>
      </w:pPr>
    </w:p>
    <w:p w:rsidR="00937459" w:rsidRDefault="00937459" w:rsidP="00937459">
      <w:pPr>
        <w:jc w:val="both"/>
        <w:rPr>
          <w:b/>
          <w:u w:val="single"/>
        </w:rPr>
      </w:pPr>
    </w:p>
    <w:p w:rsidR="00AC065D" w:rsidRDefault="00AC065D">
      <w:pPr>
        <w:rPr>
          <w:b/>
          <w:u w:val="single"/>
        </w:rPr>
      </w:pPr>
      <w:r>
        <w:br w:type="page"/>
      </w:r>
      <w:r w:rsidR="00120017" w:rsidRPr="00120017">
        <w:rPr>
          <w:b/>
          <w:u w:val="single"/>
        </w:rPr>
        <w:lastRenderedPageBreak/>
        <w:t>Please provide a detailed description of the experimental layout and diagnostics.</w:t>
      </w:r>
    </w:p>
    <w:p w:rsidR="00120017" w:rsidRDefault="00120017">
      <w:pPr>
        <w:rPr>
          <w:i/>
        </w:rPr>
      </w:pPr>
      <w:r w:rsidRPr="00120017">
        <w:rPr>
          <w:i/>
        </w:rPr>
        <w:t>Engineering layouts for the facilities are available on request.</w:t>
      </w:r>
    </w:p>
    <w:p w:rsidR="00120017" w:rsidRDefault="00120017">
      <w:pPr>
        <w:rPr>
          <w:i/>
        </w:rPr>
      </w:pPr>
    </w:p>
    <w:p w:rsidR="00120017" w:rsidRDefault="00120017">
      <w:pPr>
        <w:rPr>
          <w:i/>
        </w:rPr>
      </w:pPr>
    </w:p>
    <w:p w:rsidR="00120017" w:rsidRPr="00120017" w:rsidRDefault="00120017">
      <w:pPr>
        <w:rPr>
          <w:i/>
        </w:rPr>
      </w:pPr>
    </w:p>
    <w:sectPr w:rsidR="00120017" w:rsidRPr="00120017" w:rsidSect="00250593">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CF7A0B" w:rsidRDefault="00CF7A0B" w:rsidP="001751F0">
      <w:pPr>
        <w:spacing w:after="0" w:line="240" w:lineRule="auto"/>
      </w:pPr>
      <w:r>
        <w:separator/>
      </w:r>
    </w:p>
  </w:endnote>
  <w:endnote w:type="continuationSeparator" w:id="0">
    <w:p w:rsidR="00CF7A0B" w:rsidRDefault="00CF7A0B" w:rsidP="001751F0">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Segoe Print">
    <w:panose1 w:val="02000600000000000000"/>
    <w:charset w:val="00"/>
    <w:family w:val="auto"/>
    <w:pitch w:val="variable"/>
    <w:sig w:usb0="0000028F" w:usb1="00000000" w:usb2="00000000" w:usb3="00000000" w:csb0="0000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CF7A0B" w:rsidRDefault="00CF7A0B" w:rsidP="001751F0">
      <w:pPr>
        <w:spacing w:after="0" w:line="240" w:lineRule="auto"/>
      </w:pPr>
      <w:r>
        <w:separator/>
      </w:r>
    </w:p>
  </w:footnote>
  <w:footnote w:type="continuationSeparator" w:id="0">
    <w:p w:rsidR="00CF7A0B" w:rsidRDefault="00CF7A0B" w:rsidP="001751F0">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24E1584"/>
    <w:multiLevelType w:val="hybridMultilevel"/>
    <w:tmpl w:val="97A8AAD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7BD5010"/>
    <w:multiLevelType w:val="hybridMultilevel"/>
    <w:tmpl w:val="7542E83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19DB15C1"/>
    <w:multiLevelType w:val="hybridMultilevel"/>
    <w:tmpl w:val="243EDB8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2A6349FB"/>
    <w:multiLevelType w:val="hybridMultilevel"/>
    <w:tmpl w:val="826E20A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45E10FE4"/>
    <w:multiLevelType w:val="hybridMultilevel"/>
    <w:tmpl w:val="18EEE298"/>
    <w:lvl w:ilvl="0" w:tplc="F7A03ECA">
      <w:start w:val="1"/>
      <w:numFmt w:val="decimal"/>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 w15:restartNumberingAfterBreak="0">
    <w:nsid w:val="4E1A05E9"/>
    <w:multiLevelType w:val="hybridMultilevel"/>
    <w:tmpl w:val="D018A7C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62981C15"/>
    <w:multiLevelType w:val="hybridMultilevel"/>
    <w:tmpl w:val="B9022C8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64FE36AC"/>
    <w:multiLevelType w:val="hybridMultilevel"/>
    <w:tmpl w:val="5DC6E3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6DD00585"/>
    <w:multiLevelType w:val="hybridMultilevel"/>
    <w:tmpl w:val="9EE2CFB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6"/>
  </w:num>
  <w:num w:numId="2">
    <w:abstractNumId w:val="4"/>
  </w:num>
  <w:num w:numId="3">
    <w:abstractNumId w:val="1"/>
  </w:num>
  <w:num w:numId="4">
    <w:abstractNumId w:val="8"/>
  </w:num>
  <w:num w:numId="5">
    <w:abstractNumId w:val="2"/>
  </w:num>
  <w:num w:numId="6">
    <w:abstractNumId w:val="3"/>
  </w:num>
  <w:num w:numId="7">
    <w:abstractNumId w:val="7"/>
  </w:num>
  <w:num w:numId="8">
    <w:abstractNumId w:val="0"/>
  </w:num>
  <w:num w:numId="9">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efaultTabStop w:val="720"/>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693A04"/>
    <w:rsid w:val="0000577E"/>
    <w:rsid w:val="00006084"/>
    <w:rsid w:val="0001258B"/>
    <w:rsid w:val="00032FF0"/>
    <w:rsid w:val="00053885"/>
    <w:rsid w:val="00071DCC"/>
    <w:rsid w:val="000720A5"/>
    <w:rsid w:val="00081F0B"/>
    <w:rsid w:val="000C03AC"/>
    <w:rsid w:val="000D4DC8"/>
    <w:rsid w:val="000F2A59"/>
    <w:rsid w:val="00120017"/>
    <w:rsid w:val="00144216"/>
    <w:rsid w:val="00145EBA"/>
    <w:rsid w:val="001751F0"/>
    <w:rsid w:val="00180D3A"/>
    <w:rsid w:val="001E2606"/>
    <w:rsid w:val="00250593"/>
    <w:rsid w:val="002514B8"/>
    <w:rsid w:val="00266073"/>
    <w:rsid w:val="002731A3"/>
    <w:rsid w:val="00273C01"/>
    <w:rsid w:val="00297966"/>
    <w:rsid w:val="002A11C6"/>
    <w:rsid w:val="002A32A9"/>
    <w:rsid w:val="002A7A38"/>
    <w:rsid w:val="002B61C3"/>
    <w:rsid w:val="002B7229"/>
    <w:rsid w:val="002C2EC1"/>
    <w:rsid w:val="002D4FDD"/>
    <w:rsid w:val="002D6FC6"/>
    <w:rsid w:val="002E776D"/>
    <w:rsid w:val="002F1EB0"/>
    <w:rsid w:val="00300D50"/>
    <w:rsid w:val="003060FF"/>
    <w:rsid w:val="00321148"/>
    <w:rsid w:val="00331013"/>
    <w:rsid w:val="00344EA4"/>
    <w:rsid w:val="00365087"/>
    <w:rsid w:val="0036735E"/>
    <w:rsid w:val="003873D8"/>
    <w:rsid w:val="003C7555"/>
    <w:rsid w:val="003E45FE"/>
    <w:rsid w:val="00405F1F"/>
    <w:rsid w:val="00420543"/>
    <w:rsid w:val="00453814"/>
    <w:rsid w:val="00463E52"/>
    <w:rsid w:val="00464201"/>
    <w:rsid w:val="00483CAA"/>
    <w:rsid w:val="00490539"/>
    <w:rsid w:val="00491343"/>
    <w:rsid w:val="004B3FFC"/>
    <w:rsid w:val="004C2078"/>
    <w:rsid w:val="004C5462"/>
    <w:rsid w:val="004E6149"/>
    <w:rsid w:val="00500907"/>
    <w:rsid w:val="0050192E"/>
    <w:rsid w:val="00504D65"/>
    <w:rsid w:val="005255D3"/>
    <w:rsid w:val="00542FA9"/>
    <w:rsid w:val="00546E6E"/>
    <w:rsid w:val="005676BD"/>
    <w:rsid w:val="00574D6C"/>
    <w:rsid w:val="005828D2"/>
    <w:rsid w:val="00587394"/>
    <w:rsid w:val="00595990"/>
    <w:rsid w:val="005A631C"/>
    <w:rsid w:val="005C2742"/>
    <w:rsid w:val="005D4BB8"/>
    <w:rsid w:val="005F0A98"/>
    <w:rsid w:val="00646A3F"/>
    <w:rsid w:val="00667C34"/>
    <w:rsid w:val="00675304"/>
    <w:rsid w:val="00693A04"/>
    <w:rsid w:val="00696D85"/>
    <w:rsid w:val="006B0E46"/>
    <w:rsid w:val="006C626C"/>
    <w:rsid w:val="006D1168"/>
    <w:rsid w:val="006F0964"/>
    <w:rsid w:val="007173A8"/>
    <w:rsid w:val="007209D2"/>
    <w:rsid w:val="00725406"/>
    <w:rsid w:val="00737A31"/>
    <w:rsid w:val="0074385E"/>
    <w:rsid w:val="00763B8B"/>
    <w:rsid w:val="007706D4"/>
    <w:rsid w:val="0077221B"/>
    <w:rsid w:val="0079242F"/>
    <w:rsid w:val="007A09F1"/>
    <w:rsid w:val="007B5367"/>
    <w:rsid w:val="007C6A9B"/>
    <w:rsid w:val="007D0F80"/>
    <w:rsid w:val="007D2993"/>
    <w:rsid w:val="00805405"/>
    <w:rsid w:val="0081657C"/>
    <w:rsid w:val="00823DB7"/>
    <w:rsid w:val="00826D80"/>
    <w:rsid w:val="00830BBA"/>
    <w:rsid w:val="00831489"/>
    <w:rsid w:val="0083716F"/>
    <w:rsid w:val="00883897"/>
    <w:rsid w:val="00883B59"/>
    <w:rsid w:val="008B3D56"/>
    <w:rsid w:val="008D7B7E"/>
    <w:rsid w:val="008E31D0"/>
    <w:rsid w:val="00914DBE"/>
    <w:rsid w:val="009166CC"/>
    <w:rsid w:val="00937459"/>
    <w:rsid w:val="009473A5"/>
    <w:rsid w:val="009C047E"/>
    <w:rsid w:val="009C6753"/>
    <w:rsid w:val="009F260D"/>
    <w:rsid w:val="00A249D9"/>
    <w:rsid w:val="00A264B1"/>
    <w:rsid w:val="00A353AE"/>
    <w:rsid w:val="00A8139F"/>
    <w:rsid w:val="00AC065D"/>
    <w:rsid w:val="00B01824"/>
    <w:rsid w:val="00B10459"/>
    <w:rsid w:val="00B35BCE"/>
    <w:rsid w:val="00B72D25"/>
    <w:rsid w:val="00BB28ED"/>
    <w:rsid w:val="00BF0FFD"/>
    <w:rsid w:val="00BF2D62"/>
    <w:rsid w:val="00C20BEC"/>
    <w:rsid w:val="00C2199D"/>
    <w:rsid w:val="00C34F2E"/>
    <w:rsid w:val="00C4254C"/>
    <w:rsid w:val="00C42B7A"/>
    <w:rsid w:val="00C46973"/>
    <w:rsid w:val="00C96C6E"/>
    <w:rsid w:val="00CA01E0"/>
    <w:rsid w:val="00CB70E7"/>
    <w:rsid w:val="00CE51BD"/>
    <w:rsid w:val="00CF7A0B"/>
    <w:rsid w:val="00D150B4"/>
    <w:rsid w:val="00D41405"/>
    <w:rsid w:val="00D47D96"/>
    <w:rsid w:val="00D57AFB"/>
    <w:rsid w:val="00D73833"/>
    <w:rsid w:val="00D75DE6"/>
    <w:rsid w:val="00D81416"/>
    <w:rsid w:val="00D93647"/>
    <w:rsid w:val="00DA19F5"/>
    <w:rsid w:val="00DC0AE5"/>
    <w:rsid w:val="00DC2BF7"/>
    <w:rsid w:val="00DC3B28"/>
    <w:rsid w:val="00DF036F"/>
    <w:rsid w:val="00DF3827"/>
    <w:rsid w:val="00E10EE7"/>
    <w:rsid w:val="00E1561E"/>
    <w:rsid w:val="00E37205"/>
    <w:rsid w:val="00ED0A7F"/>
    <w:rsid w:val="00F23BC6"/>
    <w:rsid w:val="00F40423"/>
    <w:rsid w:val="00F45FE0"/>
    <w:rsid w:val="00F4701A"/>
    <w:rsid w:val="00F55A23"/>
    <w:rsid w:val="00F80CEC"/>
    <w:rsid w:val="00F85C19"/>
    <w:rsid w:val="00FA0699"/>
    <w:rsid w:val="00FA596B"/>
    <w:rsid w:val="00FB3057"/>
    <w:rsid w:val="00FC6A65"/>
    <w:rsid w:val="00FD206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138"/>
    <o:shapelayout v:ext="edit">
      <o:idmap v:ext="edit" data="1"/>
    </o:shapelayout>
  </w:shapeDefaults>
  <w:decimalSymbol w:val="."/>
  <w:listSeparator w:val=","/>
  <w14:docId w14:val="4B059A6F"/>
  <w15:docId w15:val="{44C9D20F-D7E4-4275-AA2F-8C1694FB8E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paragraph" w:styleId="Heading1">
    <w:name w:val="heading 1"/>
    <w:basedOn w:val="Normal"/>
    <w:link w:val="Heading1Char"/>
    <w:uiPriority w:val="9"/>
    <w:qFormat/>
    <w:rsid w:val="00A264B1"/>
    <w:pPr>
      <w:spacing w:before="100" w:beforeAutospacing="1" w:after="100" w:afterAutospacing="1" w:line="240" w:lineRule="auto"/>
      <w:outlineLvl w:val="0"/>
    </w:pPr>
    <w:rPr>
      <w:rFonts w:ascii="Times New Roman" w:eastAsia="Times New Roman" w:hAnsi="Times New Roman" w:cs="Times New Roman"/>
      <w:b/>
      <w:bCs/>
      <w:kern w:val="36"/>
      <w:sz w:val="48"/>
      <w:szCs w:val="4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58739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semiHidden/>
    <w:unhideWhenUsed/>
    <w:rsid w:val="001751F0"/>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751F0"/>
    <w:rPr>
      <w:sz w:val="20"/>
      <w:szCs w:val="20"/>
    </w:rPr>
  </w:style>
  <w:style w:type="character" w:styleId="FootnoteReference">
    <w:name w:val="footnote reference"/>
    <w:basedOn w:val="DefaultParagraphFont"/>
    <w:uiPriority w:val="99"/>
    <w:semiHidden/>
    <w:unhideWhenUsed/>
    <w:rsid w:val="001751F0"/>
    <w:rPr>
      <w:vertAlign w:val="superscript"/>
    </w:rPr>
  </w:style>
  <w:style w:type="paragraph" w:styleId="NormalWeb">
    <w:name w:val="Normal (Web)"/>
    <w:basedOn w:val="Normal"/>
    <w:uiPriority w:val="99"/>
    <w:semiHidden/>
    <w:unhideWhenUsed/>
    <w:rsid w:val="001751F0"/>
    <w:pPr>
      <w:spacing w:before="100" w:beforeAutospacing="1" w:after="100" w:afterAutospacing="1" w:line="240" w:lineRule="auto"/>
    </w:pPr>
    <w:rPr>
      <w:rFonts w:ascii="Times New Roman" w:eastAsia="Times New Roman" w:hAnsi="Times New Roman" w:cs="Times New Roman"/>
      <w:sz w:val="24"/>
      <w:szCs w:val="24"/>
    </w:rPr>
  </w:style>
  <w:style w:type="character" w:styleId="Hyperlink">
    <w:name w:val="Hyperlink"/>
    <w:basedOn w:val="DefaultParagraphFont"/>
    <w:uiPriority w:val="99"/>
    <w:unhideWhenUsed/>
    <w:rsid w:val="005255D3"/>
    <w:rPr>
      <w:color w:val="0000FF" w:themeColor="hyperlink"/>
      <w:u w:val="single"/>
    </w:rPr>
  </w:style>
  <w:style w:type="paragraph" w:styleId="ListParagraph">
    <w:name w:val="List Paragraph"/>
    <w:basedOn w:val="Normal"/>
    <w:uiPriority w:val="34"/>
    <w:qFormat/>
    <w:rsid w:val="00C34F2E"/>
    <w:pPr>
      <w:ind w:left="720"/>
      <w:contextualSpacing/>
    </w:pPr>
  </w:style>
  <w:style w:type="paragraph" w:styleId="BalloonText">
    <w:name w:val="Balloon Text"/>
    <w:basedOn w:val="Normal"/>
    <w:link w:val="BalloonTextChar"/>
    <w:uiPriority w:val="99"/>
    <w:semiHidden/>
    <w:unhideWhenUsed/>
    <w:rsid w:val="006D116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6D1168"/>
    <w:rPr>
      <w:rFonts w:ascii="Tahoma" w:hAnsi="Tahoma" w:cs="Tahoma"/>
      <w:sz w:val="16"/>
      <w:szCs w:val="16"/>
    </w:rPr>
  </w:style>
  <w:style w:type="character" w:styleId="CommentReference">
    <w:name w:val="annotation reference"/>
    <w:basedOn w:val="DefaultParagraphFont"/>
    <w:uiPriority w:val="99"/>
    <w:semiHidden/>
    <w:unhideWhenUsed/>
    <w:rsid w:val="005A631C"/>
    <w:rPr>
      <w:sz w:val="16"/>
      <w:szCs w:val="16"/>
    </w:rPr>
  </w:style>
  <w:style w:type="paragraph" w:styleId="CommentText">
    <w:name w:val="annotation text"/>
    <w:basedOn w:val="Normal"/>
    <w:link w:val="CommentTextChar"/>
    <w:uiPriority w:val="99"/>
    <w:semiHidden/>
    <w:unhideWhenUsed/>
    <w:rsid w:val="005A631C"/>
    <w:pPr>
      <w:spacing w:line="240" w:lineRule="auto"/>
    </w:pPr>
    <w:rPr>
      <w:sz w:val="20"/>
      <w:szCs w:val="20"/>
    </w:rPr>
  </w:style>
  <w:style w:type="character" w:customStyle="1" w:styleId="CommentTextChar">
    <w:name w:val="Comment Text Char"/>
    <w:basedOn w:val="DefaultParagraphFont"/>
    <w:link w:val="CommentText"/>
    <w:uiPriority w:val="99"/>
    <w:semiHidden/>
    <w:rsid w:val="005A631C"/>
    <w:rPr>
      <w:sz w:val="20"/>
      <w:szCs w:val="20"/>
    </w:rPr>
  </w:style>
  <w:style w:type="paragraph" w:styleId="CommentSubject">
    <w:name w:val="annotation subject"/>
    <w:basedOn w:val="CommentText"/>
    <w:next w:val="CommentText"/>
    <w:link w:val="CommentSubjectChar"/>
    <w:uiPriority w:val="99"/>
    <w:semiHidden/>
    <w:unhideWhenUsed/>
    <w:rsid w:val="005A631C"/>
    <w:rPr>
      <w:b/>
      <w:bCs/>
    </w:rPr>
  </w:style>
  <w:style w:type="character" w:customStyle="1" w:styleId="CommentSubjectChar">
    <w:name w:val="Comment Subject Char"/>
    <w:basedOn w:val="CommentTextChar"/>
    <w:link w:val="CommentSubject"/>
    <w:uiPriority w:val="99"/>
    <w:semiHidden/>
    <w:rsid w:val="005A631C"/>
    <w:rPr>
      <w:b/>
      <w:bCs/>
      <w:sz w:val="20"/>
      <w:szCs w:val="20"/>
    </w:rPr>
  </w:style>
  <w:style w:type="character" w:customStyle="1" w:styleId="Heading1Char">
    <w:name w:val="Heading 1 Char"/>
    <w:basedOn w:val="DefaultParagraphFont"/>
    <w:link w:val="Heading1"/>
    <w:uiPriority w:val="9"/>
    <w:rsid w:val="00A264B1"/>
    <w:rPr>
      <w:rFonts w:ascii="Times New Roman" w:eastAsia="Times New Roman" w:hAnsi="Times New Roman" w:cs="Times New Roman"/>
      <w:b/>
      <w:bCs/>
      <w:kern w:val="36"/>
      <w:sz w:val="48"/>
      <w:szCs w:val="4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46362930">
      <w:bodyDiv w:val="1"/>
      <w:marLeft w:val="0"/>
      <w:marRight w:val="0"/>
      <w:marTop w:val="0"/>
      <w:marBottom w:val="0"/>
      <w:divBdr>
        <w:top w:val="none" w:sz="0" w:space="0" w:color="auto"/>
        <w:left w:val="none" w:sz="0" w:space="0" w:color="auto"/>
        <w:bottom w:val="none" w:sz="0" w:space="0" w:color="auto"/>
        <w:right w:val="none" w:sz="0" w:space="0" w:color="auto"/>
      </w:divBdr>
    </w:div>
    <w:div w:id="420490608">
      <w:bodyDiv w:val="1"/>
      <w:marLeft w:val="0"/>
      <w:marRight w:val="0"/>
      <w:marTop w:val="0"/>
      <w:marBottom w:val="0"/>
      <w:divBdr>
        <w:top w:val="none" w:sz="0" w:space="0" w:color="auto"/>
        <w:left w:val="none" w:sz="0" w:space="0" w:color="auto"/>
        <w:bottom w:val="none" w:sz="0" w:space="0" w:color="auto"/>
        <w:right w:val="none" w:sz="0" w:space="0" w:color="auto"/>
      </w:divBdr>
    </w:div>
    <w:div w:id="523598046">
      <w:bodyDiv w:val="1"/>
      <w:marLeft w:val="0"/>
      <w:marRight w:val="0"/>
      <w:marTop w:val="0"/>
      <w:marBottom w:val="0"/>
      <w:divBdr>
        <w:top w:val="none" w:sz="0" w:space="0" w:color="auto"/>
        <w:left w:val="none" w:sz="0" w:space="0" w:color="auto"/>
        <w:bottom w:val="none" w:sz="0" w:space="0" w:color="auto"/>
        <w:right w:val="none" w:sz="0" w:space="0" w:color="auto"/>
      </w:divBdr>
    </w:div>
    <w:div w:id="735249215">
      <w:bodyDiv w:val="1"/>
      <w:marLeft w:val="0"/>
      <w:marRight w:val="0"/>
      <w:marTop w:val="0"/>
      <w:marBottom w:val="0"/>
      <w:divBdr>
        <w:top w:val="none" w:sz="0" w:space="0" w:color="auto"/>
        <w:left w:val="none" w:sz="0" w:space="0" w:color="auto"/>
        <w:bottom w:val="none" w:sz="0" w:space="0" w:color="auto"/>
        <w:right w:val="none" w:sz="0" w:space="0" w:color="auto"/>
      </w:divBdr>
    </w:div>
    <w:div w:id="1020858360">
      <w:bodyDiv w:val="1"/>
      <w:marLeft w:val="0"/>
      <w:marRight w:val="0"/>
      <w:marTop w:val="0"/>
      <w:marBottom w:val="0"/>
      <w:divBdr>
        <w:top w:val="none" w:sz="0" w:space="0" w:color="auto"/>
        <w:left w:val="none" w:sz="0" w:space="0" w:color="auto"/>
        <w:bottom w:val="none" w:sz="0" w:space="0" w:color="auto"/>
        <w:right w:val="none" w:sz="0" w:space="0" w:color="auto"/>
      </w:divBdr>
    </w:div>
    <w:div w:id="1150056093">
      <w:bodyDiv w:val="1"/>
      <w:marLeft w:val="0"/>
      <w:marRight w:val="0"/>
      <w:marTop w:val="0"/>
      <w:marBottom w:val="0"/>
      <w:divBdr>
        <w:top w:val="none" w:sz="0" w:space="0" w:color="auto"/>
        <w:left w:val="none" w:sz="0" w:space="0" w:color="auto"/>
        <w:bottom w:val="none" w:sz="0" w:space="0" w:color="auto"/>
        <w:right w:val="none" w:sz="0" w:space="0" w:color="auto"/>
      </w:divBdr>
    </w:div>
    <w:div w:id="1207837804">
      <w:bodyDiv w:val="1"/>
      <w:marLeft w:val="0"/>
      <w:marRight w:val="0"/>
      <w:marTop w:val="0"/>
      <w:marBottom w:val="0"/>
      <w:divBdr>
        <w:top w:val="none" w:sz="0" w:space="0" w:color="auto"/>
        <w:left w:val="none" w:sz="0" w:space="0" w:color="auto"/>
        <w:bottom w:val="none" w:sz="0" w:space="0" w:color="auto"/>
        <w:right w:val="none" w:sz="0" w:space="0" w:color="auto"/>
      </w:divBdr>
    </w:div>
    <w:div w:id="1220171367">
      <w:bodyDiv w:val="1"/>
      <w:marLeft w:val="0"/>
      <w:marRight w:val="0"/>
      <w:marTop w:val="0"/>
      <w:marBottom w:val="0"/>
      <w:divBdr>
        <w:top w:val="none" w:sz="0" w:space="0" w:color="auto"/>
        <w:left w:val="none" w:sz="0" w:space="0" w:color="auto"/>
        <w:bottom w:val="none" w:sz="0" w:space="0" w:color="auto"/>
        <w:right w:val="none" w:sz="0" w:space="0" w:color="auto"/>
      </w:divBdr>
    </w:div>
    <w:div w:id="1495995545">
      <w:bodyDiv w:val="1"/>
      <w:marLeft w:val="0"/>
      <w:marRight w:val="0"/>
      <w:marTop w:val="0"/>
      <w:marBottom w:val="0"/>
      <w:divBdr>
        <w:top w:val="none" w:sz="0" w:space="0" w:color="auto"/>
        <w:left w:val="none" w:sz="0" w:space="0" w:color="auto"/>
        <w:bottom w:val="none" w:sz="0" w:space="0" w:color="auto"/>
        <w:right w:val="none" w:sz="0" w:space="0" w:color="auto"/>
      </w:divBdr>
    </w:div>
    <w:div w:id="1537499207">
      <w:bodyDiv w:val="1"/>
      <w:marLeft w:val="0"/>
      <w:marRight w:val="0"/>
      <w:marTop w:val="0"/>
      <w:marBottom w:val="0"/>
      <w:divBdr>
        <w:top w:val="none" w:sz="0" w:space="0" w:color="auto"/>
        <w:left w:val="none" w:sz="0" w:space="0" w:color="auto"/>
        <w:bottom w:val="none" w:sz="0" w:space="0" w:color="auto"/>
        <w:right w:val="none" w:sz="0" w:space="0" w:color="auto"/>
      </w:divBdr>
    </w:div>
    <w:div w:id="1867209661">
      <w:bodyDiv w:val="1"/>
      <w:marLeft w:val="0"/>
      <w:marRight w:val="0"/>
      <w:marTop w:val="0"/>
      <w:marBottom w:val="0"/>
      <w:divBdr>
        <w:top w:val="none" w:sz="0" w:space="0" w:color="auto"/>
        <w:left w:val="none" w:sz="0" w:space="0" w:color="auto"/>
        <w:bottom w:val="none" w:sz="0" w:space="0" w:color="auto"/>
        <w:right w:val="none" w:sz="0" w:space="0" w:color="auto"/>
      </w:divBdr>
    </w:div>
    <w:div w:id="1942763620">
      <w:bodyDiv w:val="1"/>
      <w:marLeft w:val="0"/>
      <w:marRight w:val="0"/>
      <w:marTop w:val="0"/>
      <w:marBottom w:val="0"/>
      <w:divBdr>
        <w:top w:val="none" w:sz="0" w:space="0" w:color="auto"/>
        <w:left w:val="none" w:sz="0" w:space="0" w:color="auto"/>
        <w:bottom w:val="none" w:sz="0" w:space="0" w:color="auto"/>
        <w:right w:val="none" w:sz="0" w:space="0" w:color="auto"/>
      </w:divBdr>
    </w:div>
    <w:div w:id="1952975352">
      <w:bodyDiv w:val="1"/>
      <w:marLeft w:val="0"/>
      <w:marRight w:val="0"/>
      <w:marTop w:val="0"/>
      <w:marBottom w:val="0"/>
      <w:divBdr>
        <w:top w:val="none" w:sz="0" w:space="0" w:color="auto"/>
        <w:left w:val="none" w:sz="0" w:space="0" w:color="auto"/>
        <w:bottom w:val="none" w:sz="0" w:space="0" w:color="auto"/>
        <w:right w:val="none" w:sz="0" w:space="0" w:color="auto"/>
      </w:divBdr>
    </w:div>
    <w:div w:id="1994404979">
      <w:bodyDiv w:val="1"/>
      <w:marLeft w:val="0"/>
      <w:marRight w:val="0"/>
      <w:marTop w:val="0"/>
      <w:marBottom w:val="0"/>
      <w:divBdr>
        <w:top w:val="none" w:sz="0" w:space="0" w:color="auto"/>
        <w:left w:val="none" w:sz="0" w:space="0" w:color="auto"/>
        <w:bottom w:val="none" w:sz="0" w:space="0" w:color="auto"/>
        <w:right w:val="none" w:sz="0" w:space="0" w:color="auto"/>
      </w:divBdr>
    </w:div>
    <w:div w:id="20543857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17" Type="http://schemas.openxmlformats.org/officeDocument/2006/relationships/image" Target="media/image54.wmf"/><Relationship Id="rId21" Type="http://schemas.openxmlformats.org/officeDocument/2006/relationships/image" Target="media/image6.wmf"/><Relationship Id="rId42" Type="http://schemas.openxmlformats.org/officeDocument/2006/relationships/control" Target="activeX/activeX16.xml"/><Relationship Id="rId63" Type="http://schemas.openxmlformats.org/officeDocument/2006/relationships/image" Target="media/image27.wmf"/><Relationship Id="rId84" Type="http://schemas.openxmlformats.org/officeDocument/2006/relationships/control" Target="activeX/activeX37.xml"/><Relationship Id="rId138" Type="http://schemas.openxmlformats.org/officeDocument/2006/relationships/control" Target="activeX/activeX64.xml"/><Relationship Id="rId159" Type="http://schemas.openxmlformats.org/officeDocument/2006/relationships/image" Target="media/image75.wmf"/><Relationship Id="rId170" Type="http://schemas.openxmlformats.org/officeDocument/2006/relationships/control" Target="activeX/activeX80.xml"/><Relationship Id="rId191" Type="http://schemas.openxmlformats.org/officeDocument/2006/relationships/image" Target="media/image91.wmf"/><Relationship Id="rId205" Type="http://schemas.openxmlformats.org/officeDocument/2006/relationships/image" Target="media/image98.wmf"/><Relationship Id="rId226" Type="http://schemas.openxmlformats.org/officeDocument/2006/relationships/control" Target="activeX/activeX108.xml"/><Relationship Id="rId107" Type="http://schemas.openxmlformats.org/officeDocument/2006/relationships/image" Target="media/image49.wmf"/><Relationship Id="rId11" Type="http://schemas.openxmlformats.org/officeDocument/2006/relationships/image" Target="media/image1.wmf"/><Relationship Id="rId32" Type="http://schemas.openxmlformats.org/officeDocument/2006/relationships/control" Target="activeX/activeX11.xml"/><Relationship Id="rId53" Type="http://schemas.openxmlformats.org/officeDocument/2006/relationships/image" Target="media/image22.wmf"/><Relationship Id="rId74" Type="http://schemas.openxmlformats.org/officeDocument/2006/relationships/control" Target="activeX/activeX32.xml"/><Relationship Id="rId128" Type="http://schemas.openxmlformats.org/officeDocument/2006/relationships/control" Target="activeX/activeX59.xml"/><Relationship Id="rId149" Type="http://schemas.openxmlformats.org/officeDocument/2006/relationships/image" Target="media/image70.wmf"/><Relationship Id="rId5" Type="http://schemas.openxmlformats.org/officeDocument/2006/relationships/numbering" Target="numbering.xml"/><Relationship Id="rId95" Type="http://schemas.openxmlformats.org/officeDocument/2006/relationships/image" Target="media/image43.wmf"/><Relationship Id="rId160" Type="http://schemas.openxmlformats.org/officeDocument/2006/relationships/control" Target="activeX/activeX75.xml"/><Relationship Id="rId181" Type="http://schemas.openxmlformats.org/officeDocument/2006/relationships/image" Target="media/image86.wmf"/><Relationship Id="rId216" Type="http://schemas.openxmlformats.org/officeDocument/2006/relationships/control" Target="activeX/activeX103.xml"/><Relationship Id="rId22" Type="http://schemas.openxmlformats.org/officeDocument/2006/relationships/control" Target="activeX/activeX6.xml"/><Relationship Id="rId43" Type="http://schemas.openxmlformats.org/officeDocument/2006/relationships/image" Target="media/image17.wmf"/><Relationship Id="rId64" Type="http://schemas.openxmlformats.org/officeDocument/2006/relationships/control" Target="activeX/activeX27.xml"/><Relationship Id="rId118" Type="http://schemas.openxmlformats.org/officeDocument/2006/relationships/control" Target="activeX/activeX54.xml"/><Relationship Id="rId139" Type="http://schemas.openxmlformats.org/officeDocument/2006/relationships/image" Target="media/image65.wmf"/><Relationship Id="rId80" Type="http://schemas.openxmlformats.org/officeDocument/2006/relationships/control" Target="activeX/activeX35.xml"/><Relationship Id="rId85" Type="http://schemas.openxmlformats.org/officeDocument/2006/relationships/image" Target="media/image38.wmf"/><Relationship Id="rId150" Type="http://schemas.openxmlformats.org/officeDocument/2006/relationships/control" Target="activeX/activeX70.xml"/><Relationship Id="rId155" Type="http://schemas.openxmlformats.org/officeDocument/2006/relationships/image" Target="media/image73.wmf"/><Relationship Id="rId171" Type="http://schemas.openxmlformats.org/officeDocument/2006/relationships/image" Target="media/image81.wmf"/><Relationship Id="rId176" Type="http://schemas.openxmlformats.org/officeDocument/2006/relationships/control" Target="activeX/activeX83.xml"/><Relationship Id="rId192" Type="http://schemas.openxmlformats.org/officeDocument/2006/relationships/control" Target="activeX/activeX91.xml"/><Relationship Id="rId197" Type="http://schemas.openxmlformats.org/officeDocument/2006/relationships/image" Target="media/image94.wmf"/><Relationship Id="rId206" Type="http://schemas.openxmlformats.org/officeDocument/2006/relationships/control" Target="activeX/activeX98.xml"/><Relationship Id="rId227" Type="http://schemas.openxmlformats.org/officeDocument/2006/relationships/image" Target="media/image109.wmf"/><Relationship Id="rId201" Type="http://schemas.openxmlformats.org/officeDocument/2006/relationships/image" Target="media/image96.wmf"/><Relationship Id="rId222" Type="http://schemas.openxmlformats.org/officeDocument/2006/relationships/control" Target="activeX/activeX106.xml"/><Relationship Id="rId12" Type="http://schemas.openxmlformats.org/officeDocument/2006/relationships/control" Target="activeX/activeX1.xml"/><Relationship Id="rId17" Type="http://schemas.openxmlformats.org/officeDocument/2006/relationships/image" Target="media/image4.wmf"/><Relationship Id="rId33" Type="http://schemas.openxmlformats.org/officeDocument/2006/relationships/image" Target="media/image12.wmf"/><Relationship Id="rId38" Type="http://schemas.openxmlformats.org/officeDocument/2006/relationships/control" Target="activeX/activeX14.xml"/><Relationship Id="rId59" Type="http://schemas.openxmlformats.org/officeDocument/2006/relationships/image" Target="media/image25.wmf"/><Relationship Id="rId103" Type="http://schemas.openxmlformats.org/officeDocument/2006/relationships/image" Target="media/image47.wmf"/><Relationship Id="rId108" Type="http://schemas.openxmlformats.org/officeDocument/2006/relationships/control" Target="activeX/activeX49.xml"/><Relationship Id="rId124" Type="http://schemas.openxmlformats.org/officeDocument/2006/relationships/control" Target="activeX/activeX57.xml"/><Relationship Id="rId129" Type="http://schemas.openxmlformats.org/officeDocument/2006/relationships/image" Target="media/image60.wmf"/><Relationship Id="rId54" Type="http://schemas.openxmlformats.org/officeDocument/2006/relationships/control" Target="activeX/activeX22.xml"/><Relationship Id="rId70" Type="http://schemas.openxmlformats.org/officeDocument/2006/relationships/control" Target="activeX/activeX30.xml"/><Relationship Id="rId75" Type="http://schemas.openxmlformats.org/officeDocument/2006/relationships/image" Target="media/image33.wmf"/><Relationship Id="rId91" Type="http://schemas.openxmlformats.org/officeDocument/2006/relationships/image" Target="media/image41.wmf"/><Relationship Id="rId96" Type="http://schemas.openxmlformats.org/officeDocument/2006/relationships/control" Target="activeX/activeX43.xml"/><Relationship Id="rId140" Type="http://schemas.openxmlformats.org/officeDocument/2006/relationships/control" Target="activeX/activeX65.xml"/><Relationship Id="rId145" Type="http://schemas.openxmlformats.org/officeDocument/2006/relationships/image" Target="media/image68.wmf"/><Relationship Id="rId161" Type="http://schemas.openxmlformats.org/officeDocument/2006/relationships/image" Target="media/image76.wmf"/><Relationship Id="rId166" Type="http://schemas.openxmlformats.org/officeDocument/2006/relationships/control" Target="activeX/activeX78.xml"/><Relationship Id="rId182" Type="http://schemas.openxmlformats.org/officeDocument/2006/relationships/control" Target="activeX/activeX86.xml"/><Relationship Id="rId187" Type="http://schemas.openxmlformats.org/officeDocument/2006/relationships/image" Target="media/image89.wmf"/><Relationship Id="rId217" Type="http://schemas.openxmlformats.org/officeDocument/2006/relationships/image" Target="media/image104.wmf"/><Relationship Id="rId1" Type="http://schemas.openxmlformats.org/officeDocument/2006/relationships/customXml" Target="../customXml/item1.xml"/><Relationship Id="rId6" Type="http://schemas.openxmlformats.org/officeDocument/2006/relationships/styles" Target="styles.xml"/><Relationship Id="rId212" Type="http://schemas.openxmlformats.org/officeDocument/2006/relationships/control" Target="activeX/activeX101.xml"/><Relationship Id="rId233" Type="http://schemas.openxmlformats.org/officeDocument/2006/relationships/image" Target="media/image112.wmf"/><Relationship Id="rId23" Type="http://schemas.openxmlformats.org/officeDocument/2006/relationships/image" Target="media/image7.wmf"/><Relationship Id="rId28" Type="http://schemas.openxmlformats.org/officeDocument/2006/relationships/control" Target="activeX/activeX9.xml"/><Relationship Id="rId49" Type="http://schemas.openxmlformats.org/officeDocument/2006/relationships/image" Target="media/image20.wmf"/><Relationship Id="rId114" Type="http://schemas.openxmlformats.org/officeDocument/2006/relationships/control" Target="activeX/activeX52.xml"/><Relationship Id="rId119" Type="http://schemas.openxmlformats.org/officeDocument/2006/relationships/image" Target="media/image55.wmf"/><Relationship Id="rId44" Type="http://schemas.openxmlformats.org/officeDocument/2006/relationships/control" Target="activeX/activeX17.xml"/><Relationship Id="rId60" Type="http://schemas.openxmlformats.org/officeDocument/2006/relationships/control" Target="activeX/activeX25.xml"/><Relationship Id="rId65" Type="http://schemas.openxmlformats.org/officeDocument/2006/relationships/image" Target="media/image28.wmf"/><Relationship Id="rId81" Type="http://schemas.openxmlformats.org/officeDocument/2006/relationships/image" Target="media/image36.wmf"/><Relationship Id="rId86" Type="http://schemas.openxmlformats.org/officeDocument/2006/relationships/control" Target="activeX/activeX38.xml"/><Relationship Id="rId130" Type="http://schemas.openxmlformats.org/officeDocument/2006/relationships/control" Target="activeX/activeX60.xml"/><Relationship Id="rId135" Type="http://schemas.openxmlformats.org/officeDocument/2006/relationships/image" Target="media/image63.wmf"/><Relationship Id="rId151" Type="http://schemas.openxmlformats.org/officeDocument/2006/relationships/image" Target="media/image71.wmf"/><Relationship Id="rId156" Type="http://schemas.openxmlformats.org/officeDocument/2006/relationships/control" Target="activeX/activeX73.xml"/><Relationship Id="rId177" Type="http://schemas.openxmlformats.org/officeDocument/2006/relationships/image" Target="media/image84.wmf"/><Relationship Id="rId198" Type="http://schemas.openxmlformats.org/officeDocument/2006/relationships/control" Target="activeX/activeX94.xml"/><Relationship Id="rId172" Type="http://schemas.openxmlformats.org/officeDocument/2006/relationships/control" Target="activeX/activeX81.xml"/><Relationship Id="rId193" Type="http://schemas.openxmlformats.org/officeDocument/2006/relationships/image" Target="media/image92.wmf"/><Relationship Id="rId202" Type="http://schemas.openxmlformats.org/officeDocument/2006/relationships/control" Target="activeX/activeX96.xml"/><Relationship Id="rId207" Type="http://schemas.openxmlformats.org/officeDocument/2006/relationships/image" Target="media/image99.wmf"/><Relationship Id="rId223" Type="http://schemas.openxmlformats.org/officeDocument/2006/relationships/image" Target="media/image107.wmf"/><Relationship Id="rId228" Type="http://schemas.openxmlformats.org/officeDocument/2006/relationships/control" Target="activeX/activeX109.xml"/><Relationship Id="rId13" Type="http://schemas.openxmlformats.org/officeDocument/2006/relationships/image" Target="media/image2.wmf"/><Relationship Id="rId18" Type="http://schemas.openxmlformats.org/officeDocument/2006/relationships/control" Target="activeX/activeX4.xml"/><Relationship Id="rId39" Type="http://schemas.openxmlformats.org/officeDocument/2006/relationships/image" Target="media/image15.wmf"/><Relationship Id="rId109" Type="http://schemas.openxmlformats.org/officeDocument/2006/relationships/image" Target="media/image50.wmf"/><Relationship Id="rId34" Type="http://schemas.openxmlformats.org/officeDocument/2006/relationships/control" Target="activeX/activeX12.xml"/><Relationship Id="rId50" Type="http://schemas.openxmlformats.org/officeDocument/2006/relationships/control" Target="activeX/activeX20.xml"/><Relationship Id="rId55" Type="http://schemas.openxmlformats.org/officeDocument/2006/relationships/image" Target="media/image23.wmf"/><Relationship Id="rId76" Type="http://schemas.openxmlformats.org/officeDocument/2006/relationships/control" Target="activeX/activeX33.xml"/><Relationship Id="rId97" Type="http://schemas.openxmlformats.org/officeDocument/2006/relationships/image" Target="media/image44.wmf"/><Relationship Id="rId104" Type="http://schemas.openxmlformats.org/officeDocument/2006/relationships/control" Target="activeX/activeX47.xml"/><Relationship Id="rId120" Type="http://schemas.openxmlformats.org/officeDocument/2006/relationships/control" Target="activeX/activeX55.xml"/><Relationship Id="rId125" Type="http://schemas.openxmlformats.org/officeDocument/2006/relationships/image" Target="media/image58.wmf"/><Relationship Id="rId141" Type="http://schemas.openxmlformats.org/officeDocument/2006/relationships/image" Target="media/image66.wmf"/><Relationship Id="rId146" Type="http://schemas.openxmlformats.org/officeDocument/2006/relationships/control" Target="activeX/activeX68.xml"/><Relationship Id="rId167" Type="http://schemas.openxmlformats.org/officeDocument/2006/relationships/image" Target="media/image79.wmf"/><Relationship Id="rId188" Type="http://schemas.openxmlformats.org/officeDocument/2006/relationships/control" Target="activeX/activeX89.xml"/><Relationship Id="rId7" Type="http://schemas.openxmlformats.org/officeDocument/2006/relationships/settings" Target="settings.xml"/><Relationship Id="rId71" Type="http://schemas.openxmlformats.org/officeDocument/2006/relationships/image" Target="media/image31.wmf"/><Relationship Id="rId92" Type="http://schemas.openxmlformats.org/officeDocument/2006/relationships/control" Target="activeX/activeX41.xml"/><Relationship Id="rId162" Type="http://schemas.openxmlformats.org/officeDocument/2006/relationships/control" Target="activeX/activeX76.xml"/><Relationship Id="rId183" Type="http://schemas.openxmlformats.org/officeDocument/2006/relationships/image" Target="media/image87.wmf"/><Relationship Id="rId213" Type="http://schemas.openxmlformats.org/officeDocument/2006/relationships/image" Target="media/image102.wmf"/><Relationship Id="rId218" Type="http://schemas.openxmlformats.org/officeDocument/2006/relationships/control" Target="activeX/activeX104.xml"/><Relationship Id="rId234" Type="http://schemas.openxmlformats.org/officeDocument/2006/relationships/control" Target="activeX/activeX112.xml"/><Relationship Id="rId2" Type="http://schemas.openxmlformats.org/officeDocument/2006/relationships/customXml" Target="../customXml/item2.xml"/><Relationship Id="rId29" Type="http://schemas.openxmlformats.org/officeDocument/2006/relationships/image" Target="media/image10.wmf"/><Relationship Id="rId24" Type="http://schemas.openxmlformats.org/officeDocument/2006/relationships/control" Target="activeX/activeX7.xml"/><Relationship Id="rId40" Type="http://schemas.openxmlformats.org/officeDocument/2006/relationships/control" Target="activeX/activeX15.xml"/><Relationship Id="rId45" Type="http://schemas.openxmlformats.org/officeDocument/2006/relationships/image" Target="media/image18.wmf"/><Relationship Id="rId66" Type="http://schemas.openxmlformats.org/officeDocument/2006/relationships/control" Target="activeX/activeX28.xml"/><Relationship Id="rId87" Type="http://schemas.openxmlformats.org/officeDocument/2006/relationships/image" Target="media/image39.wmf"/><Relationship Id="rId110" Type="http://schemas.openxmlformats.org/officeDocument/2006/relationships/control" Target="activeX/activeX50.xml"/><Relationship Id="rId115" Type="http://schemas.openxmlformats.org/officeDocument/2006/relationships/image" Target="media/image53.wmf"/><Relationship Id="rId131" Type="http://schemas.openxmlformats.org/officeDocument/2006/relationships/image" Target="media/image61.wmf"/><Relationship Id="rId136" Type="http://schemas.openxmlformats.org/officeDocument/2006/relationships/control" Target="activeX/activeX63.xml"/><Relationship Id="rId157" Type="http://schemas.openxmlformats.org/officeDocument/2006/relationships/image" Target="media/image74.wmf"/><Relationship Id="rId178" Type="http://schemas.openxmlformats.org/officeDocument/2006/relationships/control" Target="activeX/activeX84.xml"/><Relationship Id="rId61" Type="http://schemas.openxmlformats.org/officeDocument/2006/relationships/image" Target="media/image26.wmf"/><Relationship Id="rId82" Type="http://schemas.openxmlformats.org/officeDocument/2006/relationships/control" Target="activeX/activeX36.xml"/><Relationship Id="rId152" Type="http://schemas.openxmlformats.org/officeDocument/2006/relationships/control" Target="activeX/activeX71.xml"/><Relationship Id="rId173" Type="http://schemas.openxmlformats.org/officeDocument/2006/relationships/image" Target="media/image82.wmf"/><Relationship Id="rId194" Type="http://schemas.openxmlformats.org/officeDocument/2006/relationships/control" Target="activeX/activeX92.xml"/><Relationship Id="rId199" Type="http://schemas.openxmlformats.org/officeDocument/2006/relationships/image" Target="media/image95.wmf"/><Relationship Id="rId203" Type="http://schemas.openxmlformats.org/officeDocument/2006/relationships/image" Target="media/image97.wmf"/><Relationship Id="rId208" Type="http://schemas.openxmlformats.org/officeDocument/2006/relationships/control" Target="activeX/activeX99.xml"/><Relationship Id="rId229" Type="http://schemas.openxmlformats.org/officeDocument/2006/relationships/image" Target="media/image110.wmf"/><Relationship Id="rId19" Type="http://schemas.openxmlformats.org/officeDocument/2006/relationships/image" Target="media/image5.wmf"/><Relationship Id="rId224" Type="http://schemas.openxmlformats.org/officeDocument/2006/relationships/control" Target="activeX/activeX107.xml"/><Relationship Id="rId14" Type="http://schemas.openxmlformats.org/officeDocument/2006/relationships/control" Target="activeX/activeX2.xml"/><Relationship Id="rId30" Type="http://schemas.openxmlformats.org/officeDocument/2006/relationships/control" Target="activeX/activeX10.xml"/><Relationship Id="rId35" Type="http://schemas.openxmlformats.org/officeDocument/2006/relationships/image" Target="media/image13.wmf"/><Relationship Id="rId56" Type="http://schemas.openxmlformats.org/officeDocument/2006/relationships/control" Target="activeX/activeX23.xml"/><Relationship Id="rId77" Type="http://schemas.openxmlformats.org/officeDocument/2006/relationships/image" Target="media/image34.wmf"/><Relationship Id="rId100" Type="http://schemas.openxmlformats.org/officeDocument/2006/relationships/control" Target="activeX/activeX45.xml"/><Relationship Id="rId105" Type="http://schemas.openxmlformats.org/officeDocument/2006/relationships/image" Target="media/image48.wmf"/><Relationship Id="rId126" Type="http://schemas.openxmlformats.org/officeDocument/2006/relationships/control" Target="activeX/activeX58.xml"/><Relationship Id="rId147" Type="http://schemas.openxmlformats.org/officeDocument/2006/relationships/image" Target="media/image69.wmf"/><Relationship Id="rId168" Type="http://schemas.openxmlformats.org/officeDocument/2006/relationships/control" Target="activeX/activeX79.xml"/><Relationship Id="rId8" Type="http://schemas.openxmlformats.org/officeDocument/2006/relationships/webSettings" Target="webSettings.xml"/><Relationship Id="rId51" Type="http://schemas.openxmlformats.org/officeDocument/2006/relationships/image" Target="media/image21.wmf"/><Relationship Id="rId72" Type="http://schemas.openxmlformats.org/officeDocument/2006/relationships/control" Target="activeX/activeX31.xml"/><Relationship Id="rId93" Type="http://schemas.openxmlformats.org/officeDocument/2006/relationships/image" Target="media/image42.wmf"/><Relationship Id="rId98" Type="http://schemas.openxmlformats.org/officeDocument/2006/relationships/control" Target="activeX/activeX44.xml"/><Relationship Id="rId121" Type="http://schemas.openxmlformats.org/officeDocument/2006/relationships/image" Target="media/image56.wmf"/><Relationship Id="rId142" Type="http://schemas.openxmlformats.org/officeDocument/2006/relationships/control" Target="activeX/activeX66.xml"/><Relationship Id="rId163" Type="http://schemas.openxmlformats.org/officeDocument/2006/relationships/image" Target="media/image77.wmf"/><Relationship Id="rId184" Type="http://schemas.openxmlformats.org/officeDocument/2006/relationships/control" Target="activeX/activeX87.xml"/><Relationship Id="rId189" Type="http://schemas.openxmlformats.org/officeDocument/2006/relationships/image" Target="media/image90.wmf"/><Relationship Id="rId219" Type="http://schemas.openxmlformats.org/officeDocument/2006/relationships/image" Target="media/image105.wmf"/><Relationship Id="rId3" Type="http://schemas.openxmlformats.org/officeDocument/2006/relationships/customXml" Target="../customXml/item3.xml"/><Relationship Id="rId214" Type="http://schemas.openxmlformats.org/officeDocument/2006/relationships/control" Target="activeX/activeX102.xml"/><Relationship Id="rId230" Type="http://schemas.openxmlformats.org/officeDocument/2006/relationships/control" Target="activeX/activeX110.xml"/><Relationship Id="rId235" Type="http://schemas.openxmlformats.org/officeDocument/2006/relationships/fontTable" Target="fontTable.xml"/><Relationship Id="rId25" Type="http://schemas.openxmlformats.org/officeDocument/2006/relationships/image" Target="media/image8.wmf"/><Relationship Id="rId46" Type="http://schemas.openxmlformats.org/officeDocument/2006/relationships/control" Target="activeX/activeX18.xml"/><Relationship Id="rId67" Type="http://schemas.openxmlformats.org/officeDocument/2006/relationships/image" Target="media/image29.wmf"/><Relationship Id="rId116" Type="http://schemas.openxmlformats.org/officeDocument/2006/relationships/control" Target="activeX/activeX53.xml"/><Relationship Id="rId137" Type="http://schemas.openxmlformats.org/officeDocument/2006/relationships/image" Target="media/image64.wmf"/><Relationship Id="rId158" Type="http://schemas.openxmlformats.org/officeDocument/2006/relationships/control" Target="activeX/activeX74.xml"/><Relationship Id="rId20" Type="http://schemas.openxmlformats.org/officeDocument/2006/relationships/control" Target="activeX/activeX5.xml"/><Relationship Id="rId41" Type="http://schemas.openxmlformats.org/officeDocument/2006/relationships/image" Target="media/image16.wmf"/><Relationship Id="rId62" Type="http://schemas.openxmlformats.org/officeDocument/2006/relationships/control" Target="activeX/activeX26.xml"/><Relationship Id="rId83" Type="http://schemas.openxmlformats.org/officeDocument/2006/relationships/image" Target="media/image37.wmf"/><Relationship Id="rId88" Type="http://schemas.openxmlformats.org/officeDocument/2006/relationships/control" Target="activeX/activeX39.xml"/><Relationship Id="rId111" Type="http://schemas.openxmlformats.org/officeDocument/2006/relationships/image" Target="media/image51.wmf"/><Relationship Id="rId132" Type="http://schemas.openxmlformats.org/officeDocument/2006/relationships/control" Target="activeX/activeX61.xml"/><Relationship Id="rId153" Type="http://schemas.openxmlformats.org/officeDocument/2006/relationships/image" Target="media/image72.wmf"/><Relationship Id="rId174" Type="http://schemas.openxmlformats.org/officeDocument/2006/relationships/control" Target="activeX/activeX82.xml"/><Relationship Id="rId179" Type="http://schemas.openxmlformats.org/officeDocument/2006/relationships/image" Target="media/image85.wmf"/><Relationship Id="rId195" Type="http://schemas.openxmlformats.org/officeDocument/2006/relationships/image" Target="media/image93.wmf"/><Relationship Id="rId209" Type="http://schemas.openxmlformats.org/officeDocument/2006/relationships/image" Target="media/image100.wmf"/><Relationship Id="rId190" Type="http://schemas.openxmlformats.org/officeDocument/2006/relationships/control" Target="activeX/activeX90.xml"/><Relationship Id="rId204" Type="http://schemas.openxmlformats.org/officeDocument/2006/relationships/control" Target="activeX/activeX97.xml"/><Relationship Id="rId220" Type="http://schemas.openxmlformats.org/officeDocument/2006/relationships/control" Target="activeX/activeX105.xml"/><Relationship Id="rId225" Type="http://schemas.openxmlformats.org/officeDocument/2006/relationships/image" Target="media/image108.wmf"/><Relationship Id="rId15" Type="http://schemas.openxmlformats.org/officeDocument/2006/relationships/image" Target="media/image3.wmf"/><Relationship Id="rId36" Type="http://schemas.openxmlformats.org/officeDocument/2006/relationships/control" Target="activeX/activeX13.xml"/><Relationship Id="rId57" Type="http://schemas.openxmlformats.org/officeDocument/2006/relationships/image" Target="media/image24.wmf"/><Relationship Id="rId106" Type="http://schemas.openxmlformats.org/officeDocument/2006/relationships/control" Target="activeX/activeX48.xml"/><Relationship Id="rId127" Type="http://schemas.openxmlformats.org/officeDocument/2006/relationships/image" Target="media/image59.wmf"/><Relationship Id="rId10" Type="http://schemas.openxmlformats.org/officeDocument/2006/relationships/endnotes" Target="endnotes.xml"/><Relationship Id="rId31" Type="http://schemas.openxmlformats.org/officeDocument/2006/relationships/image" Target="media/image11.wmf"/><Relationship Id="rId52" Type="http://schemas.openxmlformats.org/officeDocument/2006/relationships/control" Target="activeX/activeX21.xml"/><Relationship Id="rId73" Type="http://schemas.openxmlformats.org/officeDocument/2006/relationships/image" Target="media/image32.wmf"/><Relationship Id="rId78" Type="http://schemas.openxmlformats.org/officeDocument/2006/relationships/control" Target="activeX/activeX34.xml"/><Relationship Id="rId94" Type="http://schemas.openxmlformats.org/officeDocument/2006/relationships/control" Target="activeX/activeX42.xml"/><Relationship Id="rId99" Type="http://schemas.openxmlformats.org/officeDocument/2006/relationships/image" Target="media/image45.wmf"/><Relationship Id="rId101" Type="http://schemas.openxmlformats.org/officeDocument/2006/relationships/image" Target="media/image46.wmf"/><Relationship Id="rId122" Type="http://schemas.openxmlformats.org/officeDocument/2006/relationships/control" Target="activeX/activeX56.xml"/><Relationship Id="rId143" Type="http://schemas.openxmlformats.org/officeDocument/2006/relationships/image" Target="media/image67.wmf"/><Relationship Id="rId148" Type="http://schemas.openxmlformats.org/officeDocument/2006/relationships/control" Target="activeX/activeX69.xml"/><Relationship Id="rId164" Type="http://schemas.openxmlformats.org/officeDocument/2006/relationships/control" Target="activeX/activeX77.xml"/><Relationship Id="rId169" Type="http://schemas.openxmlformats.org/officeDocument/2006/relationships/image" Target="media/image80.wmf"/><Relationship Id="rId185" Type="http://schemas.openxmlformats.org/officeDocument/2006/relationships/image" Target="media/image88.wmf"/><Relationship Id="rId4" Type="http://schemas.openxmlformats.org/officeDocument/2006/relationships/customXml" Target="../customXml/item4.xml"/><Relationship Id="rId9" Type="http://schemas.openxmlformats.org/officeDocument/2006/relationships/footnotes" Target="footnotes.xml"/><Relationship Id="rId180" Type="http://schemas.openxmlformats.org/officeDocument/2006/relationships/control" Target="activeX/activeX85.xml"/><Relationship Id="rId210" Type="http://schemas.openxmlformats.org/officeDocument/2006/relationships/control" Target="activeX/activeX100.xml"/><Relationship Id="rId215" Type="http://schemas.openxmlformats.org/officeDocument/2006/relationships/image" Target="media/image103.wmf"/><Relationship Id="rId236" Type="http://schemas.openxmlformats.org/officeDocument/2006/relationships/theme" Target="theme/theme1.xml"/><Relationship Id="rId26" Type="http://schemas.openxmlformats.org/officeDocument/2006/relationships/control" Target="activeX/activeX8.xml"/><Relationship Id="rId231" Type="http://schemas.openxmlformats.org/officeDocument/2006/relationships/image" Target="media/image111.wmf"/><Relationship Id="rId47" Type="http://schemas.openxmlformats.org/officeDocument/2006/relationships/image" Target="media/image19.wmf"/><Relationship Id="rId68" Type="http://schemas.openxmlformats.org/officeDocument/2006/relationships/control" Target="activeX/activeX29.xml"/><Relationship Id="rId89" Type="http://schemas.openxmlformats.org/officeDocument/2006/relationships/image" Target="media/image40.wmf"/><Relationship Id="rId112" Type="http://schemas.openxmlformats.org/officeDocument/2006/relationships/control" Target="activeX/activeX51.xml"/><Relationship Id="rId133" Type="http://schemas.openxmlformats.org/officeDocument/2006/relationships/image" Target="media/image62.wmf"/><Relationship Id="rId154" Type="http://schemas.openxmlformats.org/officeDocument/2006/relationships/control" Target="activeX/activeX72.xml"/><Relationship Id="rId175" Type="http://schemas.openxmlformats.org/officeDocument/2006/relationships/image" Target="media/image83.wmf"/><Relationship Id="rId196" Type="http://schemas.openxmlformats.org/officeDocument/2006/relationships/control" Target="activeX/activeX93.xml"/><Relationship Id="rId200" Type="http://schemas.openxmlformats.org/officeDocument/2006/relationships/control" Target="activeX/activeX95.xml"/><Relationship Id="rId16" Type="http://schemas.openxmlformats.org/officeDocument/2006/relationships/control" Target="activeX/activeX3.xml"/><Relationship Id="rId221" Type="http://schemas.openxmlformats.org/officeDocument/2006/relationships/image" Target="media/image106.wmf"/><Relationship Id="rId37" Type="http://schemas.openxmlformats.org/officeDocument/2006/relationships/image" Target="media/image14.wmf"/><Relationship Id="rId58" Type="http://schemas.openxmlformats.org/officeDocument/2006/relationships/control" Target="activeX/activeX24.xml"/><Relationship Id="rId79" Type="http://schemas.openxmlformats.org/officeDocument/2006/relationships/image" Target="media/image35.wmf"/><Relationship Id="rId102" Type="http://schemas.openxmlformats.org/officeDocument/2006/relationships/control" Target="activeX/activeX46.xml"/><Relationship Id="rId123" Type="http://schemas.openxmlformats.org/officeDocument/2006/relationships/image" Target="media/image57.wmf"/><Relationship Id="rId144" Type="http://schemas.openxmlformats.org/officeDocument/2006/relationships/control" Target="activeX/activeX67.xml"/><Relationship Id="rId90" Type="http://schemas.openxmlformats.org/officeDocument/2006/relationships/control" Target="activeX/activeX40.xml"/><Relationship Id="rId165" Type="http://schemas.openxmlformats.org/officeDocument/2006/relationships/image" Target="media/image78.wmf"/><Relationship Id="rId186" Type="http://schemas.openxmlformats.org/officeDocument/2006/relationships/control" Target="activeX/activeX88.xml"/><Relationship Id="rId211" Type="http://schemas.openxmlformats.org/officeDocument/2006/relationships/image" Target="media/image101.wmf"/><Relationship Id="rId232" Type="http://schemas.openxmlformats.org/officeDocument/2006/relationships/control" Target="activeX/activeX111.xml"/><Relationship Id="rId27" Type="http://schemas.openxmlformats.org/officeDocument/2006/relationships/image" Target="media/image9.wmf"/><Relationship Id="rId48" Type="http://schemas.openxmlformats.org/officeDocument/2006/relationships/control" Target="activeX/activeX19.xml"/><Relationship Id="rId69" Type="http://schemas.openxmlformats.org/officeDocument/2006/relationships/image" Target="media/image30.wmf"/><Relationship Id="rId113" Type="http://schemas.openxmlformats.org/officeDocument/2006/relationships/image" Target="media/image52.wmf"/><Relationship Id="rId134" Type="http://schemas.openxmlformats.org/officeDocument/2006/relationships/control" Target="activeX/activeX62.xml"/></Relationships>
</file>

<file path=word/activeX/_rels/activeX1.xml.rels><?xml version="1.0" encoding="UTF-8" standalone="yes"?>
<Relationships xmlns="http://schemas.openxmlformats.org/package/2006/relationships"><Relationship Id="rId1" Type="http://schemas.microsoft.com/office/2006/relationships/activeXControlBinary" Target="activeX1.bin"/></Relationships>
</file>

<file path=word/activeX/_rels/activeX2.xml.rels><?xml version="1.0" encoding="UTF-8" standalone="yes"?>
<Relationships xmlns="http://schemas.openxmlformats.org/package/2006/relationships"><Relationship Id="rId1" Type="http://schemas.microsoft.com/office/2006/relationships/activeXControlBinary" Target="activeX2.bin"/></Relationships>
</file>

<file path=word/activeX/_rels/activeX3.xml.rels><?xml version="1.0" encoding="UTF-8" standalone="yes"?>
<Relationships xmlns="http://schemas.openxmlformats.org/package/2006/relationships"><Relationship Id="rId1" Type="http://schemas.microsoft.com/office/2006/relationships/activeXControlBinary" Target="activeX3.bin"/></Relationships>
</file>

<file path=word/activeX/_rels/activeX4.xml.rels><?xml version="1.0" encoding="UTF-8" standalone="yes"?>
<Relationships xmlns="http://schemas.openxmlformats.org/package/2006/relationships"><Relationship Id="rId1" Type="http://schemas.microsoft.com/office/2006/relationships/activeXControlBinary" Target="activeX4.bin"/></Relationships>
</file>

<file path=word/activeX/_rels/activeX5.xml.rels><?xml version="1.0" encoding="UTF-8" standalone="yes"?>
<Relationships xmlns="http://schemas.openxmlformats.org/package/2006/relationships"><Relationship Id="rId1" Type="http://schemas.microsoft.com/office/2006/relationships/activeXControlBinary" Target="activeX5.bin"/></Relationships>
</file>

<file path=word/activeX/_rels/activeX6.xml.rels><?xml version="1.0" encoding="UTF-8" standalone="yes"?>
<Relationships xmlns="http://schemas.openxmlformats.org/package/2006/relationships"><Relationship Id="rId1" Type="http://schemas.microsoft.com/office/2006/relationships/activeXControlBinary" Target="activeX6.bin"/></Relationships>
</file>

<file path=word/activeX/_rels/activeX7.xml.rels><?xml version="1.0" encoding="UTF-8" standalone="yes"?>
<Relationships xmlns="http://schemas.openxmlformats.org/package/2006/relationships"><Relationship Id="rId1" Type="http://schemas.microsoft.com/office/2006/relationships/activeXControlBinary" Target="activeX7.bin"/></Relationships>
</file>

<file path=word/activeX/_rels/activeX8.xml.rels><?xml version="1.0" encoding="UTF-8" standalone="yes"?>
<Relationships xmlns="http://schemas.openxmlformats.org/package/2006/relationships"><Relationship Id="rId1" Type="http://schemas.microsoft.com/office/2006/relationships/activeXControlBinary" Target="activeX8.bin"/></Relationships>
</file>

<file path=word/activeX/_rels/activeX9.xml.rels><?xml version="1.0" encoding="UTF-8" standalone="yes"?>
<Relationships xmlns="http://schemas.openxmlformats.org/package/2006/relationships"><Relationship Id="rId1" Type="http://schemas.microsoft.com/office/2006/relationships/activeXControlBinary" Target="activeX9.bin"/></Relationships>
</file>

<file path=word/activeX/_rels/activeX10.xml.rels><?xml version="1.0" encoding="UTF-8" standalone="yes"?>
<Relationships xmlns="http://schemas.openxmlformats.org/package/2006/relationships"><Relationship Id="rId1" Type="http://schemas.microsoft.com/office/2006/relationships/activeXControlBinary" Target="activeX10.bin"/></Relationships>
</file>

<file path=word/activeX/_rels/activeX11.xml.rels><?xml version="1.0" encoding="UTF-8" standalone="yes"?>
<Relationships xmlns="http://schemas.openxmlformats.org/package/2006/relationships"><Relationship Id="rId1" Type="http://schemas.microsoft.com/office/2006/relationships/activeXControlBinary" Target="activeX11.bin"/></Relationships>
</file>

<file path=word/activeX/_rels/activeX12.xml.rels><?xml version="1.0" encoding="UTF-8" standalone="yes"?>
<Relationships xmlns="http://schemas.openxmlformats.org/package/2006/relationships"><Relationship Id="rId1" Type="http://schemas.microsoft.com/office/2006/relationships/activeXControlBinary" Target="activeX12.bin"/></Relationships>
</file>

<file path=word/activeX/_rels/activeX13.xml.rels><?xml version="1.0" encoding="UTF-8" standalone="yes"?>
<Relationships xmlns="http://schemas.openxmlformats.org/package/2006/relationships"><Relationship Id="rId1" Type="http://schemas.microsoft.com/office/2006/relationships/activeXControlBinary" Target="activeX13.bin"/></Relationships>
</file>

<file path=word/activeX/_rels/activeX14.xml.rels><?xml version="1.0" encoding="UTF-8" standalone="yes"?>
<Relationships xmlns="http://schemas.openxmlformats.org/package/2006/relationships"><Relationship Id="rId1" Type="http://schemas.microsoft.com/office/2006/relationships/activeXControlBinary" Target="activeX14.bin"/></Relationships>
</file>

<file path=word/activeX/_rels/activeX15.xml.rels><?xml version="1.0" encoding="UTF-8" standalone="yes"?>
<Relationships xmlns="http://schemas.openxmlformats.org/package/2006/relationships"><Relationship Id="rId1" Type="http://schemas.microsoft.com/office/2006/relationships/activeXControlBinary" Target="activeX15.bin"/></Relationships>
</file>

<file path=word/activeX/_rels/activeX16.xml.rels><?xml version="1.0" encoding="UTF-8" standalone="yes"?>
<Relationships xmlns="http://schemas.openxmlformats.org/package/2006/relationships"><Relationship Id="rId1" Type="http://schemas.microsoft.com/office/2006/relationships/activeXControlBinary" Target="activeX16.bin"/></Relationships>
</file>

<file path=word/activeX/_rels/activeX17.xml.rels><?xml version="1.0" encoding="UTF-8" standalone="yes"?>
<Relationships xmlns="http://schemas.openxmlformats.org/package/2006/relationships"><Relationship Id="rId1" Type="http://schemas.microsoft.com/office/2006/relationships/activeXControlBinary" Target="activeX17.bin"/></Relationships>
</file>

<file path=word/activeX/_rels/activeX18.xml.rels><?xml version="1.0" encoding="UTF-8" standalone="yes"?>
<Relationships xmlns="http://schemas.openxmlformats.org/package/2006/relationships"><Relationship Id="rId1" Type="http://schemas.microsoft.com/office/2006/relationships/activeXControlBinary" Target="activeX18.bin"/></Relationships>
</file>

<file path=word/activeX/_rels/activeX19.xml.rels><?xml version="1.0" encoding="UTF-8" standalone="yes"?>
<Relationships xmlns="http://schemas.openxmlformats.org/package/2006/relationships"><Relationship Id="rId1" Type="http://schemas.microsoft.com/office/2006/relationships/activeXControlBinary" Target="activeX19.bin"/></Relationships>
</file>

<file path=word/activeX/_rels/activeX20.xml.rels><?xml version="1.0" encoding="UTF-8" standalone="yes"?>
<Relationships xmlns="http://schemas.openxmlformats.org/package/2006/relationships"><Relationship Id="rId1" Type="http://schemas.microsoft.com/office/2006/relationships/activeXControlBinary" Target="activeX20.bin"/></Relationships>
</file>

<file path=word/activeX/_rels/activeX21.xml.rels><?xml version="1.0" encoding="UTF-8" standalone="yes"?>
<Relationships xmlns="http://schemas.openxmlformats.org/package/2006/relationships"><Relationship Id="rId1" Type="http://schemas.microsoft.com/office/2006/relationships/activeXControlBinary" Target="activeX21.bin"/></Relationships>
</file>

<file path=word/activeX/_rels/activeX22.xml.rels><?xml version="1.0" encoding="UTF-8" standalone="yes"?>
<Relationships xmlns="http://schemas.openxmlformats.org/package/2006/relationships"><Relationship Id="rId1" Type="http://schemas.microsoft.com/office/2006/relationships/activeXControlBinary" Target="activeX22.bin"/></Relationships>
</file>

<file path=word/activeX/_rels/activeX23.xml.rels><?xml version="1.0" encoding="UTF-8" standalone="yes"?>
<Relationships xmlns="http://schemas.openxmlformats.org/package/2006/relationships"><Relationship Id="rId1" Type="http://schemas.microsoft.com/office/2006/relationships/activeXControlBinary" Target="activeX23.bin"/></Relationships>
</file>

<file path=word/activeX/_rels/activeX24.xml.rels><?xml version="1.0" encoding="UTF-8" standalone="yes"?>
<Relationships xmlns="http://schemas.openxmlformats.org/package/2006/relationships"><Relationship Id="rId1" Type="http://schemas.microsoft.com/office/2006/relationships/activeXControlBinary" Target="activeX24.bin"/></Relationships>
</file>

<file path=word/activeX/_rels/activeX25.xml.rels><?xml version="1.0" encoding="UTF-8" standalone="yes"?>
<Relationships xmlns="http://schemas.openxmlformats.org/package/2006/relationships"><Relationship Id="rId1" Type="http://schemas.microsoft.com/office/2006/relationships/activeXControlBinary" Target="activeX25.bin"/></Relationships>
</file>

<file path=word/activeX/_rels/activeX26.xml.rels><?xml version="1.0" encoding="UTF-8" standalone="yes"?>
<Relationships xmlns="http://schemas.openxmlformats.org/package/2006/relationships"><Relationship Id="rId1" Type="http://schemas.microsoft.com/office/2006/relationships/activeXControlBinary" Target="activeX26.bin"/></Relationships>
</file>

<file path=word/activeX/_rels/activeX27.xml.rels><?xml version="1.0" encoding="UTF-8" standalone="yes"?>
<Relationships xmlns="http://schemas.openxmlformats.org/package/2006/relationships"><Relationship Id="rId1" Type="http://schemas.microsoft.com/office/2006/relationships/activeXControlBinary" Target="activeX27.bin"/></Relationships>
</file>

<file path=word/activeX/_rels/activeX28.xml.rels><?xml version="1.0" encoding="UTF-8" standalone="yes"?>
<Relationships xmlns="http://schemas.openxmlformats.org/package/2006/relationships"><Relationship Id="rId1" Type="http://schemas.microsoft.com/office/2006/relationships/activeXControlBinary" Target="activeX28.bin"/></Relationships>
</file>

<file path=word/activeX/_rels/activeX29.xml.rels><?xml version="1.0" encoding="UTF-8" standalone="yes"?>
<Relationships xmlns="http://schemas.openxmlformats.org/package/2006/relationships"><Relationship Id="rId1" Type="http://schemas.microsoft.com/office/2006/relationships/activeXControlBinary" Target="activeX29.bin"/></Relationships>
</file>

<file path=word/activeX/_rels/activeX30.xml.rels><?xml version="1.0" encoding="UTF-8" standalone="yes"?>
<Relationships xmlns="http://schemas.openxmlformats.org/package/2006/relationships"><Relationship Id="rId1" Type="http://schemas.microsoft.com/office/2006/relationships/activeXControlBinary" Target="activeX30.bin"/></Relationships>
</file>

<file path=word/activeX/_rels/activeX31.xml.rels><?xml version="1.0" encoding="UTF-8" standalone="yes"?>
<Relationships xmlns="http://schemas.openxmlformats.org/package/2006/relationships"><Relationship Id="rId1" Type="http://schemas.microsoft.com/office/2006/relationships/activeXControlBinary" Target="activeX31.bin"/></Relationships>
</file>

<file path=word/activeX/_rels/activeX32.xml.rels><?xml version="1.0" encoding="UTF-8" standalone="yes"?>
<Relationships xmlns="http://schemas.openxmlformats.org/package/2006/relationships"><Relationship Id="rId1" Type="http://schemas.microsoft.com/office/2006/relationships/activeXControlBinary" Target="activeX32.bin"/></Relationships>
</file>

<file path=word/activeX/_rels/activeX33.xml.rels><?xml version="1.0" encoding="UTF-8" standalone="yes"?>
<Relationships xmlns="http://schemas.openxmlformats.org/package/2006/relationships"><Relationship Id="rId1" Type="http://schemas.microsoft.com/office/2006/relationships/activeXControlBinary" Target="activeX33.bin"/></Relationships>
</file>

<file path=word/activeX/_rels/activeX34.xml.rels><?xml version="1.0" encoding="UTF-8" standalone="yes"?>
<Relationships xmlns="http://schemas.openxmlformats.org/package/2006/relationships"><Relationship Id="rId1" Type="http://schemas.microsoft.com/office/2006/relationships/activeXControlBinary" Target="activeX34.bin"/></Relationships>
</file>

<file path=word/activeX/_rels/activeX35.xml.rels><?xml version="1.0" encoding="UTF-8" standalone="yes"?>
<Relationships xmlns="http://schemas.openxmlformats.org/package/2006/relationships"><Relationship Id="rId1" Type="http://schemas.microsoft.com/office/2006/relationships/activeXControlBinary" Target="activeX35.bin"/></Relationships>
</file>

<file path=word/activeX/_rels/activeX36.xml.rels><?xml version="1.0" encoding="UTF-8" standalone="yes"?>
<Relationships xmlns="http://schemas.openxmlformats.org/package/2006/relationships"><Relationship Id="rId1" Type="http://schemas.microsoft.com/office/2006/relationships/activeXControlBinary" Target="activeX36.bin"/></Relationships>
</file>

<file path=word/activeX/_rels/activeX37.xml.rels><?xml version="1.0" encoding="UTF-8" standalone="yes"?>
<Relationships xmlns="http://schemas.openxmlformats.org/package/2006/relationships"><Relationship Id="rId1" Type="http://schemas.microsoft.com/office/2006/relationships/activeXControlBinary" Target="activeX37.bin"/></Relationships>
</file>

<file path=word/activeX/_rels/activeX38.xml.rels><?xml version="1.0" encoding="UTF-8" standalone="yes"?>
<Relationships xmlns="http://schemas.openxmlformats.org/package/2006/relationships"><Relationship Id="rId1" Type="http://schemas.microsoft.com/office/2006/relationships/activeXControlBinary" Target="activeX38.bin"/></Relationships>
</file>

<file path=word/activeX/_rels/activeX39.xml.rels><?xml version="1.0" encoding="UTF-8" standalone="yes"?>
<Relationships xmlns="http://schemas.openxmlformats.org/package/2006/relationships"><Relationship Id="rId1" Type="http://schemas.microsoft.com/office/2006/relationships/activeXControlBinary" Target="activeX39.bin"/></Relationships>
</file>

<file path=word/activeX/_rels/activeX40.xml.rels><?xml version="1.0" encoding="UTF-8" standalone="yes"?>
<Relationships xmlns="http://schemas.openxmlformats.org/package/2006/relationships"><Relationship Id="rId1" Type="http://schemas.microsoft.com/office/2006/relationships/activeXControlBinary" Target="activeX40.bin"/></Relationships>
</file>

<file path=word/activeX/_rels/activeX41.xml.rels><?xml version="1.0" encoding="UTF-8" standalone="yes"?>
<Relationships xmlns="http://schemas.openxmlformats.org/package/2006/relationships"><Relationship Id="rId1" Type="http://schemas.microsoft.com/office/2006/relationships/activeXControlBinary" Target="activeX41.bin"/></Relationships>
</file>

<file path=word/activeX/_rels/activeX42.xml.rels><?xml version="1.0" encoding="UTF-8" standalone="yes"?>
<Relationships xmlns="http://schemas.openxmlformats.org/package/2006/relationships"><Relationship Id="rId1" Type="http://schemas.microsoft.com/office/2006/relationships/activeXControlBinary" Target="activeX42.bin"/></Relationships>
</file>

<file path=word/activeX/_rels/activeX43.xml.rels><?xml version="1.0" encoding="UTF-8" standalone="yes"?>
<Relationships xmlns="http://schemas.openxmlformats.org/package/2006/relationships"><Relationship Id="rId1" Type="http://schemas.microsoft.com/office/2006/relationships/activeXControlBinary" Target="activeX43.bin"/></Relationships>
</file>

<file path=word/activeX/_rels/activeX44.xml.rels><?xml version="1.0" encoding="UTF-8" standalone="yes"?>
<Relationships xmlns="http://schemas.openxmlformats.org/package/2006/relationships"><Relationship Id="rId1" Type="http://schemas.microsoft.com/office/2006/relationships/activeXControlBinary" Target="activeX44.bin"/></Relationships>
</file>

<file path=word/activeX/_rels/activeX45.xml.rels><?xml version="1.0" encoding="UTF-8" standalone="yes"?>
<Relationships xmlns="http://schemas.openxmlformats.org/package/2006/relationships"><Relationship Id="rId1" Type="http://schemas.microsoft.com/office/2006/relationships/activeXControlBinary" Target="activeX45.bin"/></Relationships>
</file>

<file path=word/activeX/_rels/activeX46.xml.rels><?xml version="1.0" encoding="UTF-8" standalone="yes"?>
<Relationships xmlns="http://schemas.openxmlformats.org/package/2006/relationships"><Relationship Id="rId1" Type="http://schemas.microsoft.com/office/2006/relationships/activeXControlBinary" Target="activeX46.bin"/></Relationships>
</file>

<file path=word/activeX/_rels/activeX47.xml.rels><?xml version="1.0" encoding="UTF-8" standalone="yes"?>
<Relationships xmlns="http://schemas.openxmlformats.org/package/2006/relationships"><Relationship Id="rId1" Type="http://schemas.microsoft.com/office/2006/relationships/activeXControlBinary" Target="activeX47.bin"/></Relationships>
</file>

<file path=word/activeX/_rels/activeX48.xml.rels><?xml version="1.0" encoding="UTF-8" standalone="yes"?>
<Relationships xmlns="http://schemas.openxmlformats.org/package/2006/relationships"><Relationship Id="rId1" Type="http://schemas.microsoft.com/office/2006/relationships/activeXControlBinary" Target="activeX48.bin"/></Relationships>
</file>

<file path=word/activeX/_rels/activeX49.xml.rels><?xml version="1.0" encoding="UTF-8" standalone="yes"?>
<Relationships xmlns="http://schemas.openxmlformats.org/package/2006/relationships"><Relationship Id="rId1" Type="http://schemas.microsoft.com/office/2006/relationships/activeXControlBinary" Target="activeX49.bin"/></Relationships>
</file>

<file path=word/activeX/_rels/activeX50.xml.rels><?xml version="1.0" encoding="UTF-8" standalone="yes"?>
<Relationships xmlns="http://schemas.openxmlformats.org/package/2006/relationships"><Relationship Id="rId1" Type="http://schemas.microsoft.com/office/2006/relationships/activeXControlBinary" Target="activeX50.bin"/></Relationships>
</file>

<file path=word/activeX/_rels/activeX51.xml.rels><?xml version="1.0" encoding="UTF-8" standalone="yes"?>
<Relationships xmlns="http://schemas.openxmlformats.org/package/2006/relationships"><Relationship Id="rId1" Type="http://schemas.microsoft.com/office/2006/relationships/activeXControlBinary" Target="activeX51.bin"/></Relationships>
</file>

<file path=word/activeX/_rels/activeX52.xml.rels><?xml version="1.0" encoding="UTF-8" standalone="yes"?>
<Relationships xmlns="http://schemas.openxmlformats.org/package/2006/relationships"><Relationship Id="rId1" Type="http://schemas.microsoft.com/office/2006/relationships/activeXControlBinary" Target="activeX52.bin"/></Relationships>
</file>

<file path=word/activeX/_rels/activeX53.xml.rels><?xml version="1.0" encoding="UTF-8" standalone="yes"?>
<Relationships xmlns="http://schemas.openxmlformats.org/package/2006/relationships"><Relationship Id="rId1" Type="http://schemas.microsoft.com/office/2006/relationships/activeXControlBinary" Target="activeX53.bin"/></Relationships>
</file>

<file path=word/activeX/_rels/activeX54.xml.rels><?xml version="1.0" encoding="UTF-8" standalone="yes"?>
<Relationships xmlns="http://schemas.openxmlformats.org/package/2006/relationships"><Relationship Id="rId1" Type="http://schemas.microsoft.com/office/2006/relationships/activeXControlBinary" Target="activeX54.bin"/></Relationships>
</file>

<file path=word/activeX/_rels/activeX55.xml.rels><?xml version="1.0" encoding="UTF-8" standalone="yes"?>
<Relationships xmlns="http://schemas.openxmlformats.org/package/2006/relationships"><Relationship Id="rId1" Type="http://schemas.microsoft.com/office/2006/relationships/activeXControlBinary" Target="activeX55.bin"/></Relationships>
</file>

<file path=word/activeX/_rels/activeX56.xml.rels><?xml version="1.0" encoding="UTF-8" standalone="yes"?>
<Relationships xmlns="http://schemas.openxmlformats.org/package/2006/relationships"><Relationship Id="rId1" Type="http://schemas.microsoft.com/office/2006/relationships/activeXControlBinary" Target="activeX56.bin"/></Relationships>
</file>

<file path=word/activeX/_rels/activeX57.xml.rels><?xml version="1.0" encoding="UTF-8" standalone="yes"?>
<Relationships xmlns="http://schemas.openxmlformats.org/package/2006/relationships"><Relationship Id="rId1" Type="http://schemas.microsoft.com/office/2006/relationships/activeXControlBinary" Target="activeX57.bin"/></Relationships>
</file>

<file path=word/activeX/_rels/activeX58.xml.rels><?xml version="1.0" encoding="UTF-8" standalone="yes"?>
<Relationships xmlns="http://schemas.openxmlformats.org/package/2006/relationships"><Relationship Id="rId1" Type="http://schemas.microsoft.com/office/2006/relationships/activeXControlBinary" Target="activeX58.bin"/></Relationships>
</file>

<file path=word/activeX/_rels/activeX59.xml.rels><?xml version="1.0" encoding="UTF-8" standalone="yes"?>
<Relationships xmlns="http://schemas.openxmlformats.org/package/2006/relationships"><Relationship Id="rId1" Type="http://schemas.microsoft.com/office/2006/relationships/activeXControlBinary" Target="activeX59.bin"/></Relationships>
</file>

<file path=word/activeX/_rels/activeX60.xml.rels><?xml version="1.0" encoding="UTF-8" standalone="yes"?>
<Relationships xmlns="http://schemas.openxmlformats.org/package/2006/relationships"><Relationship Id="rId1" Type="http://schemas.microsoft.com/office/2006/relationships/activeXControlBinary" Target="activeX60.bin"/></Relationships>
</file>

<file path=word/activeX/_rels/activeX61.xml.rels><?xml version="1.0" encoding="UTF-8" standalone="yes"?>
<Relationships xmlns="http://schemas.openxmlformats.org/package/2006/relationships"><Relationship Id="rId1" Type="http://schemas.microsoft.com/office/2006/relationships/activeXControlBinary" Target="activeX61.bin"/></Relationships>
</file>

<file path=word/activeX/_rels/activeX62.xml.rels><?xml version="1.0" encoding="UTF-8" standalone="yes"?>
<Relationships xmlns="http://schemas.openxmlformats.org/package/2006/relationships"><Relationship Id="rId1" Type="http://schemas.microsoft.com/office/2006/relationships/activeXControlBinary" Target="activeX62.bin"/></Relationships>
</file>

<file path=word/activeX/_rels/activeX63.xml.rels><?xml version="1.0" encoding="UTF-8" standalone="yes"?>
<Relationships xmlns="http://schemas.openxmlformats.org/package/2006/relationships"><Relationship Id="rId1" Type="http://schemas.microsoft.com/office/2006/relationships/activeXControlBinary" Target="activeX63.bin"/></Relationships>
</file>

<file path=word/activeX/_rels/activeX64.xml.rels><?xml version="1.0" encoding="UTF-8" standalone="yes"?>
<Relationships xmlns="http://schemas.openxmlformats.org/package/2006/relationships"><Relationship Id="rId1" Type="http://schemas.microsoft.com/office/2006/relationships/activeXControlBinary" Target="activeX64.bin"/></Relationships>
</file>

<file path=word/activeX/_rels/activeX65.xml.rels><?xml version="1.0" encoding="UTF-8" standalone="yes"?>
<Relationships xmlns="http://schemas.openxmlformats.org/package/2006/relationships"><Relationship Id="rId1" Type="http://schemas.microsoft.com/office/2006/relationships/activeXControlBinary" Target="activeX65.bin"/></Relationships>
</file>

<file path=word/activeX/_rels/activeX66.xml.rels><?xml version="1.0" encoding="UTF-8" standalone="yes"?>
<Relationships xmlns="http://schemas.openxmlformats.org/package/2006/relationships"><Relationship Id="rId1" Type="http://schemas.microsoft.com/office/2006/relationships/activeXControlBinary" Target="activeX66.bin"/></Relationships>
</file>

<file path=word/activeX/_rels/activeX67.xml.rels><?xml version="1.0" encoding="UTF-8" standalone="yes"?>
<Relationships xmlns="http://schemas.openxmlformats.org/package/2006/relationships"><Relationship Id="rId1" Type="http://schemas.microsoft.com/office/2006/relationships/activeXControlBinary" Target="activeX67.bin"/></Relationships>
</file>

<file path=word/activeX/_rels/activeX68.xml.rels><?xml version="1.0" encoding="UTF-8" standalone="yes"?>
<Relationships xmlns="http://schemas.openxmlformats.org/package/2006/relationships"><Relationship Id="rId1" Type="http://schemas.microsoft.com/office/2006/relationships/activeXControlBinary" Target="activeX68.bin"/></Relationships>
</file>

<file path=word/activeX/_rels/activeX69.xml.rels><?xml version="1.0" encoding="UTF-8" standalone="yes"?>
<Relationships xmlns="http://schemas.openxmlformats.org/package/2006/relationships"><Relationship Id="rId1" Type="http://schemas.microsoft.com/office/2006/relationships/activeXControlBinary" Target="activeX69.bin"/></Relationships>
</file>

<file path=word/activeX/_rels/activeX70.xml.rels><?xml version="1.0" encoding="UTF-8" standalone="yes"?>
<Relationships xmlns="http://schemas.openxmlformats.org/package/2006/relationships"><Relationship Id="rId1" Type="http://schemas.microsoft.com/office/2006/relationships/activeXControlBinary" Target="activeX70.bin"/></Relationships>
</file>

<file path=word/activeX/_rels/activeX71.xml.rels><?xml version="1.0" encoding="UTF-8" standalone="yes"?>
<Relationships xmlns="http://schemas.openxmlformats.org/package/2006/relationships"><Relationship Id="rId1" Type="http://schemas.microsoft.com/office/2006/relationships/activeXControlBinary" Target="activeX71.bin"/></Relationships>
</file>

<file path=word/activeX/_rels/activeX72.xml.rels><?xml version="1.0" encoding="UTF-8" standalone="yes"?>
<Relationships xmlns="http://schemas.openxmlformats.org/package/2006/relationships"><Relationship Id="rId1" Type="http://schemas.microsoft.com/office/2006/relationships/activeXControlBinary" Target="activeX72.bin"/></Relationships>
</file>

<file path=word/activeX/_rels/activeX73.xml.rels><?xml version="1.0" encoding="UTF-8" standalone="yes"?>
<Relationships xmlns="http://schemas.openxmlformats.org/package/2006/relationships"><Relationship Id="rId1" Type="http://schemas.microsoft.com/office/2006/relationships/activeXControlBinary" Target="activeX73.bin"/></Relationships>
</file>

<file path=word/activeX/_rels/activeX74.xml.rels><?xml version="1.0" encoding="UTF-8" standalone="yes"?>
<Relationships xmlns="http://schemas.openxmlformats.org/package/2006/relationships"><Relationship Id="rId1" Type="http://schemas.microsoft.com/office/2006/relationships/activeXControlBinary" Target="activeX74.bin"/></Relationships>
</file>

<file path=word/activeX/_rels/activeX75.xml.rels><?xml version="1.0" encoding="UTF-8" standalone="yes"?>
<Relationships xmlns="http://schemas.openxmlformats.org/package/2006/relationships"><Relationship Id="rId1" Type="http://schemas.microsoft.com/office/2006/relationships/activeXControlBinary" Target="activeX75.bin"/></Relationships>
</file>

<file path=word/activeX/_rels/activeX76.xml.rels><?xml version="1.0" encoding="UTF-8" standalone="yes"?>
<Relationships xmlns="http://schemas.openxmlformats.org/package/2006/relationships"><Relationship Id="rId1" Type="http://schemas.microsoft.com/office/2006/relationships/activeXControlBinary" Target="activeX76.bin"/></Relationships>
</file>

<file path=word/activeX/_rels/activeX77.xml.rels><?xml version="1.0" encoding="UTF-8" standalone="yes"?>
<Relationships xmlns="http://schemas.openxmlformats.org/package/2006/relationships"><Relationship Id="rId1" Type="http://schemas.microsoft.com/office/2006/relationships/activeXControlBinary" Target="activeX77.bin"/></Relationships>
</file>

<file path=word/activeX/_rels/activeX78.xml.rels><?xml version="1.0" encoding="UTF-8" standalone="yes"?>
<Relationships xmlns="http://schemas.openxmlformats.org/package/2006/relationships"><Relationship Id="rId1" Type="http://schemas.microsoft.com/office/2006/relationships/activeXControlBinary" Target="activeX78.bin"/></Relationships>
</file>

<file path=word/activeX/_rels/activeX79.xml.rels><?xml version="1.0" encoding="UTF-8" standalone="yes"?>
<Relationships xmlns="http://schemas.openxmlformats.org/package/2006/relationships"><Relationship Id="rId1" Type="http://schemas.microsoft.com/office/2006/relationships/activeXControlBinary" Target="activeX79.bin"/></Relationships>
</file>

<file path=word/activeX/_rels/activeX80.xml.rels><?xml version="1.0" encoding="UTF-8" standalone="yes"?>
<Relationships xmlns="http://schemas.openxmlformats.org/package/2006/relationships"><Relationship Id="rId1" Type="http://schemas.microsoft.com/office/2006/relationships/activeXControlBinary" Target="activeX80.bin"/></Relationships>
</file>

<file path=word/activeX/_rels/activeX81.xml.rels><?xml version="1.0" encoding="UTF-8" standalone="yes"?>
<Relationships xmlns="http://schemas.openxmlformats.org/package/2006/relationships"><Relationship Id="rId1" Type="http://schemas.microsoft.com/office/2006/relationships/activeXControlBinary" Target="activeX81.bin"/></Relationships>
</file>

<file path=word/activeX/_rels/activeX82.xml.rels><?xml version="1.0" encoding="UTF-8" standalone="yes"?>
<Relationships xmlns="http://schemas.openxmlformats.org/package/2006/relationships"><Relationship Id="rId1" Type="http://schemas.microsoft.com/office/2006/relationships/activeXControlBinary" Target="activeX82.bin"/></Relationships>
</file>

<file path=word/activeX/_rels/activeX83.xml.rels><?xml version="1.0" encoding="UTF-8" standalone="yes"?>
<Relationships xmlns="http://schemas.openxmlformats.org/package/2006/relationships"><Relationship Id="rId1" Type="http://schemas.microsoft.com/office/2006/relationships/activeXControlBinary" Target="activeX83.bin"/></Relationships>
</file>

<file path=word/activeX/_rels/activeX84.xml.rels><?xml version="1.0" encoding="UTF-8" standalone="yes"?>
<Relationships xmlns="http://schemas.openxmlformats.org/package/2006/relationships"><Relationship Id="rId1" Type="http://schemas.microsoft.com/office/2006/relationships/activeXControlBinary" Target="activeX84.bin"/></Relationships>
</file>

<file path=word/activeX/_rels/activeX85.xml.rels><?xml version="1.0" encoding="UTF-8" standalone="yes"?>
<Relationships xmlns="http://schemas.openxmlformats.org/package/2006/relationships"><Relationship Id="rId1" Type="http://schemas.microsoft.com/office/2006/relationships/activeXControlBinary" Target="activeX85.bin"/></Relationships>
</file>

<file path=word/activeX/_rels/activeX86.xml.rels><?xml version="1.0" encoding="UTF-8" standalone="yes"?>
<Relationships xmlns="http://schemas.openxmlformats.org/package/2006/relationships"><Relationship Id="rId1" Type="http://schemas.microsoft.com/office/2006/relationships/activeXControlBinary" Target="activeX86.bin"/></Relationships>
</file>

<file path=word/activeX/_rels/activeX87.xml.rels><?xml version="1.0" encoding="UTF-8" standalone="yes"?>
<Relationships xmlns="http://schemas.openxmlformats.org/package/2006/relationships"><Relationship Id="rId1" Type="http://schemas.microsoft.com/office/2006/relationships/activeXControlBinary" Target="activeX87.bin"/></Relationships>
</file>

<file path=word/activeX/_rels/activeX88.xml.rels><?xml version="1.0" encoding="UTF-8" standalone="yes"?>
<Relationships xmlns="http://schemas.openxmlformats.org/package/2006/relationships"><Relationship Id="rId1" Type="http://schemas.microsoft.com/office/2006/relationships/activeXControlBinary" Target="activeX88.bin"/></Relationships>
</file>

<file path=word/activeX/_rels/activeX89.xml.rels><?xml version="1.0" encoding="UTF-8" standalone="yes"?>
<Relationships xmlns="http://schemas.openxmlformats.org/package/2006/relationships"><Relationship Id="rId1" Type="http://schemas.microsoft.com/office/2006/relationships/activeXControlBinary" Target="activeX89.bin"/></Relationships>
</file>

<file path=word/activeX/_rels/activeX90.xml.rels><?xml version="1.0" encoding="UTF-8" standalone="yes"?>
<Relationships xmlns="http://schemas.openxmlformats.org/package/2006/relationships"><Relationship Id="rId1" Type="http://schemas.microsoft.com/office/2006/relationships/activeXControlBinary" Target="activeX90.bin"/></Relationships>
</file>

<file path=word/activeX/_rels/activeX91.xml.rels><?xml version="1.0" encoding="UTF-8" standalone="yes"?>
<Relationships xmlns="http://schemas.openxmlformats.org/package/2006/relationships"><Relationship Id="rId1" Type="http://schemas.microsoft.com/office/2006/relationships/activeXControlBinary" Target="activeX91.bin"/></Relationships>
</file>

<file path=word/activeX/_rels/activeX92.xml.rels><?xml version="1.0" encoding="UTF-8" standalone="yes"?>
<Relationships xmlns="http://schemas.openxmlformats.org/package/2006/relationships"><Relationship Id="rId1" Type="http://schemas.microsoft.com/office/2006/relationships/activeXControlBinary" Target="activeX92.bin"/></Relationships>
</file>

<file path=word/activeX/_rels/activeX93.xml.rels><?xml version="1.0" encoding="UTF-8" standalone="yes"?>
<Relationships xmlns="http://schemas.openxmlformats.org/package/2006/relationships"><Relationship Id="rId1" Type="http://schemas.microsoft.com/office/2006/relationships/activeXControlBinary" Target="activeX93.bin"/></Relationships>
</file>

<file path=word/activeX/_rels/activeX94.xml.rels><?xml version="1.0" encoding="UTF-8" standalone="yes"?>
<Relationships xmlns="http://schemas.openxmlformats.org/package/2006/relationships"><Relationship Id="rId1" Type="http://schemas.microsoft.com/office/2006/relationships/activeXControlBinary" Target="activeX94.bin"/></Relationships>
</file>

<file path=word/activeX/_rels/activeX95.xml.rels><?xml version="1.0" encoding="UTF-8" standalone="yes"?>
<Relationships xmlns="http://schemas.openxmlformats.org/package/2006/relationships"><Relationship Id="rId1" Type="http://schemas.microsoft.com/office/2006/relationships/activeXControlBinary" Target="activeX95.bin"/></Relationships>
</file>

<file path=word/activeX/_rels/activeX96.xml.rels><?xml version="1.0" encoding="UTF-8" standalone="yes"?>
<Relationships xmlns="http://schemas.openxmlformats.org/package/2006/relationships"><Relationship Id="rId1" Type="http://schemas.microsoft.com/office/2006/relationships/activeXControlBinary" Target="activeX96.bin"/></Relationships>
</file>

<file path=word/activeX/_rels/activeX97.xml.rels><?xml version="1.0" encoding="UTF-8" standalone="yes"?>
<Relationships xmlns="http://schemas.openxmlformats.org/package/2006/relationships"><Relationship Id="rId1" Type="http://schemas.microsoft.com/office/2006/relationships/activeXControlBinary" Target="activeX97.bin"/></Relationships>
</file>

<file path=word/activeX/_rels/activeX98.xml.rels><?xml version="1.0" encoding="UTF-8" standalone="yes"?>
<Relationships xmlns="http://schemas.openxmlformats.org/package/2006/relationships"><Relationship Id="rId1" Type="http://schemas.microsoft.com/office/2006/relationships/activeXControlBinary" Target="activeX98.bin"/></Relationships>
</file>

<file path=word/activeX/_rels/activeX99.xml.rels><?xml version="1.0" encoding="UTF-8" standalone="yes"?>
<Relationships xmlns="http://schemas.openxmlformats.org/package/2006/relationships"><Relationship Id="rId1" Type="http://schemas.microsoft.com/office/2006/relationships/activeXControlBinary" Target="activeX99.bin"/></Relationships>
</file>

<file path=word/activeX/_rels/activeX100.xml.rels><?xml version="1.0" encoding="UTF-8" standalone="yes"?>
<Relationships xmlns="http://schemas.openxmlformats.org/package/2006/relationships"><Relationship Id="rId1" Type="http://schemas.microsoft.com/office/2006/relationships/activeXControlBinary" Target="activeX100.bin"/></Relationships>
</file>

<file path=word/activeX/_rels/activeX101.xml.rels><?xml version="1.0" encoding="UTF-8" standalone="yes"?>
<Relationships xmlns="http://schemas.openxmlformats.org/package/2006/relationships"><Relationship Id="rId1" Type="http://schemas.microsoft.com/office/2006/relationships/activeXControlBinary" Target="activeX101.bin"/></Relationships>
</file>

<file path=word/activeX/_rels/activeX102.xml.rels><?xml version="1.0" encoding="UTF-8" standalone="yes"?>
<Relationships xmlns="http://schemas.openxmlformats.org/package/2006/relationships"><Relationship Id="rId1" Type="http://schemas.microsoft.com/office/2006/relationships/activeXControlBinary" Target="activeX102.bin"/></Relationships>
</file>

<file path=word/activeX/_rels/activeX103.xml.rels><?xml version="1.0" encoding="UTF-8" standalone="yes"?>
<Relationships xmlns="http://schemas.openxmlformats.org/package/2006/relationships"><Relationship Id="rId1" Type="http://schemas.microsoft.com/office/2006/relationships/activeXControlBinary" Target="activeX103.bin"/></Relationships>
</file>

<file path=word/activeX/_rels/activeX104.xml.rels><?xml version="1.0" encoding="UTF-8" standalone="yes"?>
<Relationships xmlns="http://schemas.openxmlformats.org/package/2006/relationships"><Relationship Id="rId1" Type="http://schemas.microsoft.com/office/2006/relationships/activeXControlBinary" Target="activeX104.bin"/></Relationships>
</file>

<file path=word/activeX/_rels/activeX105.xml.rels><?xml version="1.0" encoding="UTF-8" standalone="yes"?>
<Relationships xmlns="http://schemas.openxmlformats.org/package/2006/relationships"><Relationship Id="rId1" Type="http://schemas.microsoft.com/office/2006/relationships/activeXControlBinary" Target="activeX105.bin"/></Relationships>
</file>

<file path=word/activeX/_rels/activeX106.xml.rels><?xml version="1.0" encoding="UTF-8" standalone="yes"?>
<Relationships xmlns="http://schemas.openxmlformats.org/package/2006/relationships"><Relationship Id="rId1" Type="http://schemas.microsoft.com/office/2006/relationships/activeXControlBinary" Target="activeX106.bin"/></Relationships>
</file>

<file path=word/activeX/_rels/activeX107.xml.rels><?xml version="1.0" encoding="UTF-8" standalone="yes"?>
<Relationships xmlns="http://schemas.openxmlformats.org/package/2006/relationships"><Relationship Id="rId1" Type="http://schemas.microsoft.com/office/2006/relationships/activeXControlBinary" Target="activeX107.bin"/></Relationships>
</file>

<file path=word/activeX/_rels/activeX108.xml.rels><?xml version="1.0" encoding="UTF-8" standalone="yes"?>
<Relationships xmlns="http://schemas.openxmlformats.org/package/2006/relationships"><Relationship Id="rId1" Type="http://schemas.microsoft.com/office/2006/relationships/activeXControlBinary" Target="activeX108.bin"/></Relationships>
</file>

<file path=word/activeX/_rels/activeX109.xml.rels><?xml version="1.0" encoding="UTF-8" standalone="yes"?>
<Relationships xmlns="http://schemas.openxmlformats.org/package/2006/relationships"><Relationship Id="rId1" Type="http://schemas.microsoft.com/office/2006/relationships/activeXControlBinary" Target="activeX109.bin"/></Relationships>
</file>

<file path=word/activeX/_rels/activeX110.xml.rels><?xml version="1.0" encoding="UTF-8" standalone="yes"?>
<Relationships xmlns="http://schemas.openxmlformats.org/package/2006/relationships"><Relationship Id="rId1" Type="http://schemas.microsoft.com/office/2006/relationships/activeXControlBinary" Target="activeX110.bin"/></Relationships>
</file>

<file path=word/activeX/_rels/activeX111.xml.rels><?xml version="1.0" encoding="UTF-8" standalone="yes"?>
<Relationships xmlns="http://schemas.openxmlformats.org/package/2006/relationships"><Relationship Id="rId1" Type="http://schemas.microsoft.com/office/2006/relationships/activeXControlBinary" Target="activeX111.bin"/></Relationships>
</file>

<file path=word/activeX/_rels/activeX112.xml.rels><?xml version="1.0" encoding="UTF-8" standalone="yes"?>
<Relationships xmlns="http://schemas.openxmlformats.org/package/2006/relationships"><Relationship Id="rId1" Type="http://schemas.microsoft.com/office/2006/relationships/activeXControlBinary" Target="activeX112.bin"/></Relationships>
</file>

<file path=word/activeX/activeX1.xml><?xml version="1.0" encoding="utf-8"?>
<ax:ocx xmlns:ax="http://schemas.microsoft.com/office/2006/activeX" xmlns:r="http://schemas.openxmlformats.org/officeDocument/2006/relationships" ax:classid="{8BD21D40-EC42-11CE-9E0D-00AA006002F3}" ax:persistence="persistStorage" r:id="rId1"/>
</file>

<file path=word/activeX/activeX2.xml><?xml version="1.0" encoding="utf-8"?>
<ax:ocx xmlns:ax="http://schemas.microsoft.com/office/2006/activeX" xmlns:r="http://schemas.openxmlformats.org/officeDocument/2006/relationships" ax:classid="{8BD21D40-EC42-11CE-9E0D-00AA006002F3}" ax:persistence="persistStorage" r:id="rId1"/>
</file>

<file path=word/activeX/activeX3.xml><?xml version="1.0" encoding="utf-8"?>
<ax:ocx xmlns:ax="http://schemas.microsoft.com/office/2006/activeX" xmlns:r="http://schemas.openxmlformats.org/officeDocument/2006/relationships" ax:classid="{8BD21D40-EC42-11CE-9E0D-00AA006002F3}" ax:persistence="persistStorage" r:id="rId1"/>
</file>

<file path=word/activeX/activeX4.xml><?xml version="1.0" encoding="utf-8"?>
<ax:ocx xmlns:ax="http://schemas.microsoft.com/office/2006/activeX" xmlns:r="http://schemas.openxmlformats.org/officeDocument/2006/relationships" ax:classid="{8BD21D40-EC42-11CE-9E0D-00AA006002F3}" ax:persistence="persistStorage" r:id="rId1"/>
</file>

<file path=word/activeX/activeX5.xml><?xml version="1.0" encoding="utf-8"?>
<ax:ocx xmlns:ax="http://schemas.microsoft.com/office/2006/activeX" xmlns:r="http://schemas.openxmlformats.org/officeDocument/2006/relationships" ax:classid="{8BD21D40-EC42-11CE-9E0D-00AA006002F3}" ax:persistence="persistStorage" r:id="rId1"/>
</file>

<file path=word/activeX/activeX6.xml><?xml version="1.0" encoding="utf-8"?>
<ax:ocx xmlns:ax="http://schemas.microsoft.com/office/2006/activeX" xmlns:r="http://schemas.openxmlformats.org/officeDocument/2006/relationships" ax:classid="{8BD21D40-EC42-11CE-9E0D-00AA006002F3}" ax:persistence="persistStorage" r:id="rId1"/>
</file>

<file path=word/activeX/activeX7.xml><?xml version="1.0" encoding="utf-8"?>
<ax:ocx xmlns:ax="http://schemas.microsoft.com/office/2006/activeX" xmlns:r="http://schemas.openxmlformats.org/officeDocument/2006/relationships" ax:classid="{8BD21D40-EC42-11CE-9E0D-00AA006002F3}" ax:persistence="persistStorage" r:id="rId1"/>
</file>

<file path=word/activeX/activeX8.xml><?xml version="1.0" encoding="utf-8"?>
<ax:ocx xmlns:ax="http://schemas.microsoft.com/office/2006/activeX" xmlns:r="http://schemas.openxmlformats.org/officeDocument/2006/relationships" ax:classid="{8BD21D40-EC42-11CE-9E0D-00AA006002F3}" ax:persistence="persistStorage" r:id="rId1"/>
</file>

<file path=word/activeX/activeX9.xml><?xml version="1.0" encoding="utf-8"?>
<ax:ocx xmlns:ax="http://schemas.microsoft.com/office/2006/activeX" xmlns:r="http://schemas.openxmlformats.org/officeDocument/2006/relationships" ax:classid="{8BD21D40-EC42-11CE-9E0D-00AA006002F3}" ax:persistence="persistStorage" r:id="rId1"/>
</file>

<file path=word/activeX/activeX10.xml><?xml version="1.0" encoding="utf-8"?>
<ax:ocx xmlns:ax="http://schemas.microsoft.com/office/2006/activeX" xmlns:r="http://schemas.openxmlformats.org/officeDocument/2006/relationships" ax:classid="{8BD21D40-EC42-11CE-9E0D-00AA006002F3}" ax:persistence="persistStorage" r:id="rId1"/>
</file>

<file path=word/activeX/activeX11.xml><?xml version="1.0" encoding="utf-8"?>
<ax:ocx xmlns:ax="http://schemas.microsoft.com/office/2006/activeX" xmlns:r="http://schemas.openxmlformats.org/officeDocument/2006/relationships" ax:classid="{8BD21D40-EC42-11CE-9E0D-00AA006002F3}" ax:persistence="persistStorage" r:id="rId1"/>
</file>

<file path=word/activeX/activeX12.xml><?xml version="1.0" encoding="utf-8"?>
<ax:ocx xmlns:ax="http://schemas.microsoft.com/office/2006/activeX" xmlns:r="http://schemas.openxmlformats.org/officeDocument/2006/relationships" ax:classid="{8BD21D40-EC42-11CE-9E0D-00AA006002F3}" ax:persistence="persistStorage" r:id="rId1"/>
</file>

<file path=word/activeX/activeX13.xml><?xml version="1.0" encoding="utf-8"?>
<ax:ocx xmlns:ax="http://schemas.microsoft.com/office/2006/activeX" xmlns:r="http://schemas.openxmlformats.org/officeDocument/2006/relationships" ax:classid="{8BD21D40-EC42-11CE-9E0D-00AA006002F3}" ax:persistence="persistStorage" r:id="rId1"/>
</file>

<file path=word/activeX/activeX14.xml><?xml version="1.0" encoding="utf-8"?>
<ax:ocx xmlns:ax="http://schemas.microsoft.com/office/2006/activeX" xmlns:r="http://schemas.openxmlformats.org/officeDocument/2006/relationships" ax:classid="{8BD21D40-EC42-11CE-9E0D-00AA006002F3}" ax:persistence="persistStorage" r:id="rId1"/>
</file>

<file path=word/activeX/activeX15.xml><?xml version="1.0" encoding="utf-8"?>
<ax:ocx xmlns:ax="http://schemas.microsoft.com/office/2006/activeX" xmlns:r="http://schemas.openxmlformats.org/officeDocument/2006/relationships" ax:classid="{8BD21D40-EC42-11CE-9E0D-00AA006002F3}" ax:persistence="persistStorage" r:id="rId1"/>
</file>

<file path=word/activeX/activeX16.xml><?xml version="1.0" encoding="utf-8"?>
<ax:ocx xmlns:ax="http://schemas.microsoft.com/office/2006/activeX" xmlns:r="http://schemas.openxmlformats.org/officeDocument/2006/relationships" ax:classid="{8BD21D40-EC42-11CE-9E0D-00AA006002F3}" ax:persistence="persistStorage" r:id="rId1"/>
</file>

<file path=word/activeX/activeX17.xml><?xml version="1.0" encoding="utf-8"?>
<ax:ocx xmlns:ax="http://schemas.microsoft.com/office/2006/activeX" xmlns:r="http://schemas.openxmlformats.org/officeDocument/2006/relationships" ax:classid="{8BD21D40-EC42-11CE-9E0D-00AA006002F3}" ax:persistence="persistStorage" r:id="rId1"/>
</file>

<file path=word/activeX/activeX18.xml><?xml version="1.0" encoding="utf-8"?>
<ax:ocx xmlns:ax="http://schemas.microsoft.com/office/2006/activeX" xmlns:r="http://schemas.openxmlformats.org/officeDocument/2006/relationships" ax:classid="{8BD21D40-EC42-11CE-9E0D-00AA006002F3}" ax:persistence="persistStorage" r:id="rId1"/>
</file>

<file path=word/activeX/activeX19.xml><?xml version="1.0" encoding="utf-8"?>
<ax:ocx xmlns:ax="http://schemas.microsoft.com/office/2006/activeX" xmlns:r="http://schemas.openxmlformats.org/officeDocument/2006/relationships" ax:classid="{8BD21D40-EC42-11CE-9E0D-00AA006002F3}" ax:persistence="persistStorage" r:id="rId1"/>
</file>

<file path=word/activeX/activeX20.xml><?xml version="1.0" encoding="utf-8"?>
<ax:ocx xmlns:ax="http://schemas.microsoft.com/office/2006/activeX" xmlns:r="http://schemas.openxmlformats.org/officeDocument/2006/relationships" ax:classid="{8BD21D40-EC42-11CE-9E0D-00AA006002F3}" ax:persistence="persistStorage" r:id="rId1"/>
</file>

<file path=word/activeX/activeX21.xml><?xml version="1.0" encoding="utf-8"?>
<ax:ocx xmlns:ax="http://schemas.microsoft.com/office/2006/activeX" xmlns:r="http://schemas.openxmlformats.org/officeDocument/2006/relationships" ax:classid="{8BD21D40-EC42-11CE-9E0D-00AA006002F3}" ax:persistence="persistStorage" r:id="rId1"/>
</file>

<file path=word/activeX/activeX22.xml><?xml version="1.0" encoding="utf-8"?>
<ax:ocx xmlns:ax="http://schemas.microsoft.com/office/2006/activeX" xmlns:r="http://schemas.openxmlformats.org/officeDocument/2006/relationships" ax:classid="{8BD21D40-EC42-11CE-9E0D-00AA006002F3}" ax:persistence="persistStorage" r:id="rId1"/>
</file>

<file path=word/activeX/activeX23.xml><?xml version="1.0" encoding="utf-8"?>
<ax:ocx xmlns:ax="http://schemas.microsoft.com/office/2006/activeX" xmlns:r="http://schemas.openxmlformats.org/officeDocument/2006/relationships" ax:classid="{8BD21D40-EC42-11CE-9E0D-00AA006002F3}" ax:persistence="persistStorage" r:id="rId1"/>
</file>

<file path=word/activeX/activeX24.xml><?xml version="1.0" encoding="utf-8"?>
<ax:ocx xmlns:ax="http://schemas.microsoft.com/office/2006/activeX" xmlns:r="http://schemas.openxmlformats.org/officeDocument/2006/relationships" ax:classid="{8BD21D40-EC42-11CE-9E0D-00AA006002F3}" ax:persistence="persistStorage" r:id="rId1"/>
</file>

<file path=word/activeX/activeX25.xml><?xml version="1.0" encoding="utf-8"?>
<ax:ocx xmlns:ax="http://schemas.microsoft.com/office/2006/activeX" xmlns:r="http://schemas.openxmlformats.org/officeDocument/2006/relationships" ax:classid="{8BD21D40-EC42-11CE-9E0D-00AA006002F3}" ax:persistence="persistStorage" r:id="rId1"/>
</file>

<file path=word/activeX/activeX26.xml><?xml version="1.0" encoding="utf-8"?>
<ax:ocx xmlns:ax="http://schemas.microsoft.com/office/2006/activeX" xmlns:r="http://schemas.openxmlformats.org/officeDocument/2006/relationships" ax:classid="{8BD21D40-EC42-11CE-9E0D-00AA006002F3}" ax:persistence="persistStorage" r:id="rId1"/>
</file>

<file path=word/activeX/activeX27.xml><?xml version="1.0" encoding="utf-8"?>
<ax:ocx xmlns:ax="http://schemas.microsoft.com/office/2006/activeX" xmlns:r="http://schemas.openxmlformats.org/officeDocument/2006/relationships" ax:classid="{8BD21D40-EC42-11CE-9E0D-00AA006002F3}" ax:persistence="persistStorage" r:id="rId1"/>
</file>

<file path=word/activeX/activeX28.xml><?xml version="1.0" encoding="utf-8"?>
<ax:ocx xmlns:ax="http://schemas.microsoft.com/office/2006/activeX" xmlns:r="http://schemas.openxmlformats.org/officeDocument/2006/relationships" ax:classid="{8BD21D40-EC42-11CE-9E0D-00AA006002F3}" ax:persistence="persistStorage" r:id="rId1"/>
</file>

<file path=word/activeX/activeX29.xml><?xml version="1.0" encoding="utf-8"?>
<ax:ocx xmlns:ax="http://schemas.microsoft.com/office/2006/activeX" xmlns:r="http://schemas.openxmlformats.org/officeDocument/2006/relationships" ax:classid="{8BD21D40-EC42-11CE-9E0D-00AA006002F3}" ax:persistence="persistStorage" r:id="rId1"/>
</file>

<file path=word/activeX/activeX30.xml><?xml version="1.0" encoding="utf-8"?>
<ax:ocx xmlns:ax="http://schemas.microsoft.com/office/2006/activeX" xmlns:r="http://schemas.openxmlformats.org/officeDocument/2006/relationships" ax:classid="{8BD21D40-EC42-11CE-9E0D-00AA006002F3}" ax:persistence="persistStorage" r:id="rId1"/>
</file>

<file path=word/activeX/activeX31.xml><?xml version="1.0" encoding="utf-8"?>
<ax:ocx xmlns:ax="http://schemas.microsoft.com/office/2006/activeX" xmlns:r="http://schemas.openxmlformats.org/officeDocument/2006/relationships" ax:classid="{8BD21D40-EC42-11CE-9E0D-00AA006002F3}" ax:persistence="persistStorage" r:id="rId1"/>
</file>

<file path=word/activeX/activeX32.xml><?xml version="1.0" encoding="utf-8"?>
<ax:ocx xmlns:ax="http://schemas.microsoft.com/office/2006/activeX" xmlns:r="http://schemas.openxmlformats.org/officeDocument/2006/relationships" ax:classid="{8BD21D40-EC42-11CE-9E0D-00AA006002F3}" ax:persistence="persistStorage" r:id="rId1"/>
</file>

<file path=word/activeX/activeX33.xml><?xml version="1.0" encoding="utf-8"?>
<ax:ocx xmlns:ax="http://schemas.microsoft.com/office/2006/activeX" xmlns:r="http://schemas.openxmlformats.org/officeDocument/2006/relationships" ax:classid="{8BD21D40-EC42-11CE-9E0D-00AA006002F3}" ax:persistence="persistStorage" r:id="rId1"/>
</file>

<file path=word/activeX/activeX34.xml><?xml version="1.0" encoding="utf-8"?>
<ax:ocx xmlns:ax="http://schemas.microsoft.com/office/2006/activeX" xmlns:r="http://schemas.openxmlformats.org/officeDocument/2006/relationships" ax:classid="{8BD21D40-EC42-11CE-9E0D-00AA006002F3}" ax:persistence="persistStorage" r:id="rId1"/>
</file>

<file path=word/activeX/activeX35.xml><?xml version="1.0" encoding="utf-8"?>
<ax:ocx xmlns:ax="http://schemas.microsoft.com/office/2006/activeX" xmlns:r="http://schemas.openxmlformats.org/officeDocument/2006/relationships" ax:classid="{8BD21D40-EC42-11CE-9E0D-00AA006002F3}" ax:persistence="persistStorage" r:id="rId1"/>
</file>

<file path=word/activeX/activeX36.xml><?xml version="1.0" encoding="utf-8"?>
<ax:ocx xmlns:ax="http://schemas.microsoft.com/office/2006/activeX" xmlns:r="http://schemas.openxmlformats.org/officeDocument/2006/relationships" ax:classid="{8BD21D40-EC42-11CE-9E0D-00AA006002F3}" ax:persistence="persistStorage" r:id="rId1"/>
</file>

<file path=word/activeX/activeX37.xml><?xml version="1.0" encoding="utf-8"?>
<ax:ocx xmlns:ax="http://schemas.microsoft.com/office/2006/activeX" xmlns:r="http://schemas.openxmlformats.org/officeDocument/2006/relationships" ax:classid="{8BD21D40-EC42-11CE-9E0D-00AA006002F3}" ax:persistence="persistStorage" r:id="rId1"/>
</file>

<file path=word/activeX/activeX38.xml><?xml version="1.0" encoding="utf-8"?>
<ax:ocx xmlns:ax="http://schemas.microsoft.com/office/2006/activeX" xmlns:r="http://schemas.openxmlformats.org/officeDocument/2006/relationships" ax:classid="{8BD21D40-EC42-11CE-9E0D-00AA006002F3}" ax:persistence="persistStorage" r:id="rId1"/>
</file>

<file path=word/activeX/activeX39.xml><?xml version="1.0" encoding="utf-8"?>
<ax:ocx xmlns:ax="http://schemas.microsoft.com/office/2006/activeX" xmlns:r="http://schemas.openxmlformats.org/officeDocument/2006/relationships" ax:classid="{8BD21D40-EC42-11CE-9E0D-00AA006002F3}" ax:persistence="persistStorage" r:id="rId1"/>
</file>

<file path=word/activeX/activeX40.xml><?xml version="1.0" encoding="utf-8"?>
<ax:ocx xmlns:ax="http://schemas.microsoft.com/office/2006/activeX" xmlns:r="http://schemas.openxmlformats.org/officeDocument/2006/relationships" ax:classid="{8BD21D40-EC42-11CE-9E0D-00AA006002F3}" ax:persistence="persistStorage" r:id="rId1"/>
</file>

<file path=word/activeX/activeX41.xml><?xml version="1.0" encoding="utf-8"?>
<ax:ocx xmlns:ax="http://schemas.microsoft.com/office/2006/activeX" xmlns:r="http://schemas.openxmlformats.org/officeDocument/2006/relationships" ax:classid="{8BD21D40-EC42-11CE-9E0D-00AA006002F3}" ax:persistence="persistStorage" r:id="rId1"/>
</file>

<file path=word/activeX/activeX42.xml><?xml version="1.0" encoding="utf-8"?>
<ax:ocx xmlns:ax="http://schemas.microsoft.com/office/2006/activeX" xmlns:r="http://schemas.openxmlformats.org/officeDocument/2006/relationships" ax:classid="{8BD21D40-EC42-11CE-9E0D-00AA006002F3}" ax:persistence="persistStorage" r:id="rId1"/>
</file>

<file path=word/activeX/activeX43.xml><?xml version="1.0" encoding="utf-8"?>
<ax:ocx xmlns:ax="http://schemas.microsoft.com/office/2006/activeX" xmlns:r="http://schemas.openxmlformats.org/officeDocument/2006/relationships" ax:classid="{8BD21D40-EC42-11CE-9E0D-00AA006002F3}" ax:persistence="persistStorage" r:id="rId1"/>
</file>

<file path=word/activeX/activeX44.xml><?xml version="1.0" encoding="utf-8"?>
<ax:ocx xmlns:ax="http://schemas.microsoft.com/office/2006/activeX" xmlns:r="http://schemas.openxmlformats.org/officeDocument/2006/relationships" ax:classid="{8BD21D40-EC42-11CE-9E0D-00AA006002F3}" ax:persistence="persistStorage" r:id="rId1"/>
</file>

<file path=word/activeX/activeX45.xml><?xml version="1.0" encoding="utf-8"?>
<ax:ocx xmlns:ax="http://schemas.microsoft.com/office/2006/activeX" xmlns:r="http://schemas.openxmlformats.org/officeDocument/2006/relationships" ax:classid="{8BD21D40-EC42-11CE-9E0D-00AA006002F3}" ax:persistence="persistStorage" r:id="rId1"/>
</file>

<file path=word/activeX/activeX46.xml><?xml version="1.0" encoding="utf-8"?>
<ax:ocx xmlns:ax="http://schemas.microsoft.com/office/2006/activeX" xmlns:r="http://schemas.openxmlformats.org/officeDocument/2006/relationships" ax:classid="{8BD21D40-EC42-11CE-9E0D-00AA006002F3}" ax:persistence="persistStorage" r:id="rId1"/>
</file>

<file path=word/activeX/activeX47.xml><?xml version="1.0" encoding="utf-8"?>
<ax:ocx xmlns:ax="http://schemas.microsoft.com/office/2006/activeX" xmlns:r="http://schemas.openxmlformats.org/officeDocument/2006/relationships" ax:classid="{8BD21D40-EC42-11CE-9E0D-00AA006002F3}" ax:persistence="persistStorage" r:id="rId1"/>
</file>

<file path=word/activeX/activeX48.xml><?xml version="1.0" encoding="utf-8"?>
<ax:ocx xmlns:ax="http://schemas.microsoft.com/office/2006/activeX" xmlns:r="http://schemas.openxmlformats.org/officeDocument/2006/relationships" ax:classid="{8BD21D40-EC42-11CE-9E0D-00AA006002F3}" ax:persistence="persistStorage" r:id="rId1"/>
</file>

<file path=word/activeX/activeX49.xml><?xml version="1.0" encoding="utf-8"?>
<ax:ocx xmlns:ax="http://schemas.microsoft.com/office/2006/activeX" xmlns:r="http://schemas.openxmlformats.org/officeDocument/2006/relationships" ax:classid="{8BD21D40-EC42-11CE-9E0D-00AA006002F3}" ax:persistence="persistStorage" r:id="rId1"/>
</file>

<file path=word/activeX/activeX50.xml><?xml version="1.0" encoding="utf-8"?>
<ax:ocx xmlns:ax="http://schemas.microsoft.com/office/2006/activeX" xmlns:r="http://schemas.openxmlformats.org/officeDocument/2006/relationships" ax:classid="{8BD21D40-EC42-11CE-9E0D-00AA006002F3}" ax:persistence="persistStorage" r:id="rId1"/>
</file>

<file path=word/activeX/activeX51.xml><?xml version="1.0" encoding="utf-8"?>
<ax:ocx xmlns:ax="http://schemas.microsoft.com/office/2006/activeX" xmlns:r="http://schemas.openxmlformats.org/officeDocument/2006/relationships" ax:classid="{8BD21D40-EC42-11CE-9E0D-00AA006002F3}" ax:persistence="persistStorage" r:id="rId1"/>
</file>

<file path=word/activeX/activeX52.xml><?xml version="1.0" encoding="utf-8"?>
<ax:ocx xmlns:ax="http://schemas.microsoft.com/office/2006/activeX" xmlns:r="http://schemas.openxmlformats.org/officeDocument/2006/relationships" ax:classid="{8BD21D40-EC42-11CE-9E0D-00AA006002F3}" ax:persistence="persistStorage" r:id="rId1"/>
</file>

<file path=word/activeX/activeX53.xml><?xml version="1.0" encoding="utf-8"?>
<ax:ocx xmlns:ax="http://schemas.microsoft.com/office/2006/activeX" xmlns:r="http://schemas.openxmlformats.org/officeDocument/2006/relationships" ax:classid="{8BD21D40-EC42-11CE-9E0D-00AA006002F3}" ax:persistence="persistStorage" r:id="rId1"/>
</file>

<file path=word/activeX/activeX54.xml><?xml version="1.0" encoding="utf-8"?>
<ax:ocx xmlns:ax="http://schemas.microsoft.com/office/2006/activeX" xmlns:r="http://schemas.openxmlformats.org/officeDocument/2006/relationships" ax:classid="{8BD21D40-EC42-11CE-9E0D-00AA006002F3}" ax:persistence="persistStorage" r:id="rId1"/>
</file>

<file path=word/activeX/activeX55.xml><?xml version="1.0" encoding="utf-8"?>
<ax:ocx xmlns:ax="http://schemas.microsoft.com/office/2006/activeX" xmlns:r="http://schemas.openxmlformats.org/officeDocument/2006/relationships" ax:classid="{8BD21D40-EC42-11CE-9E0D-00AA006002F3}" ax:persistence="persistStorage" r:id="rId1"/>
</file>

<file path=word/activeX/activeX56.xml><?xml version="1.0" encoding="utf-8"?>
<ax:ocx xmlns:ax="http://schemas.microsoft.com/office/2006/activeX" xmlns:r="http://schemas.openxmlformats.org/officeDocument/2006/relationships" ax:classid="{8BD21D40-EC42-11CE-9E0D-00AA006002F3}" ax:persistence="persistStorage" r:id="rId1"/>
</file>

<file path=word/activeX/activeX57.xml><?xml version="1.0" encoding="utf-8"?>
<ax:ocx xmlns:ax="http://schemas.microsoft.com/office/2006/activeX" xmlns:r="http://schemas.openxmlformats.org/officeDocument/2006/relationships" ax:classid="{8BD21D40-EC42-11CE-9E0D-00AA006002F3}" ax:persistence="persistStorage" r:id="rId1"/>
</file>

<file path=word/activeX/activeX58.xml><?xml version="1.0" encoding="utf-8"?>
<ax:ocx xmlns:ax="http://schemas.microsoft.com/office/2006/activeX" xmlns:r="http://schemas.openxmlformats.org/officeDocument/2006/relationships" ax:classid="{8BD21D40-EC42-11CE-9E0D-00AA006002F3}" ax:persistence="persistStorage" r:id="rId1"/>
</file>

<file path=word/activeX/activeX59.xml><?xml version="1.0" encoding="utf-8"?>
<ax:ocx xmlns:ax="http://schemas.microsoft.com/office/2006/activeX" xmlns:r="http://schemas.openxmlformats.org/officeDocument/2006/relationships" ax:classid="{8BD21D40-EC42-11CE-9E0D-00AA006002F3}" ax:persistence="persistStorage" r:id="rId1"/>
</file>

<file path=word/activeX/activeX60.xml><?xml version="1.0" encoding="utf-8"?>
<ax:ocx xmlns:ax="http://schemas.microsoft.com/office/2006/activeX" xmlns:r="http://schemas.openxmlformats.org/officeDocument/2006/relationships" ax:classid="{8BD21D40-EC42-11CE-9E0D-00AA006002F3}" ax:persistence="persistStorage" r:id="rId1"/>
</file>

<file path=word/activeX/activeX61.xml><?xml version="1.0" encoding="utf-8"?>
<ax:ocx xmlns:ax="http://schemas.microsoft.com/office/2006/activeX" xmlns:r="http://schemas.openxmlformats.org/officeDocument/2006/relationships" ax:classid="{8BD21D40-EC42-11CE-9E0D-00AA006002F3}" ax:persistence="persistStorage" r:id="rId1"/>
</file>

<file path=word/activeX/activeX62.xml><?xml version="1.0" encoding="utf-8"?>
<ax:ocx xmlns:ax="http://schemas.microsoft.com/office/2006/activeX" xmlns:r="http://schemas.openxmlformats.org/officeDocument/2006/relationships" ax:classid="{8BD21D40-EC42-11CE-9E0D-00AA006002F3}" ax:persistence="persistStorage" r:id="rId1"/>
</file>

<file path=word/activeX/activeX63.xml><?xml version="1.0" encoding="utf-8"?>
<ax:ocx xmlns:ax="http://schemas.microsoft.com/office/2006/activeX" xmlns:r="http://schemas.openxmlformats.org/officeDocument/2006/relationships" ax:classid="{8BD21D40-EC42-11CE-9E0D-00AA006002F3}" ax:persistence="persistStorage" r:id="rId1"/>
</file>

<file path=word/activeX/activeX64.xml><?xml version="1.0" encoding="utf-8"?>
<ax:ocx xmlns:ax="http://schemas.microsoft.com/office/2006/activeX" xmlns:r="http://schemas.openxmlformats.org/officeDocument/2006/relationships" ax:classid="{8BD21D40-EC42-11CE-9E0D-00AA006002F3}" ax:persistence="persistStorage" r:id="rId1"/>
</file>

<file path=word/activeX/activeX65.xml><?xml version="1.0" encoding="utf-8"?>
<ax:ocx xmlns:ax="http://schemas.microsoft.com/office/2006/activeX" xmlns:r="http://schemas.openxmlformats.org/officeDocument/2006/relationships" ax:classid="{8BD21D40-EC42-11CE-9E0D-00AA006002F3}" ax:persistence="persistStorage" r:id="rId1"/>
</file>

<file path=word/activeX/activeX66.xml><?xml version="1.0" encoding="utf-8"?>
<ax:ocx xmlns:ax="http://schemas.microsoft.com/office/2006/activeX" xmlns:r="http://schemas.openxmlformats.org/officeDocument/2006/relationships" ax:classid="{8BD21D40-EC42-11CE-9E0D-00AA006002F3}" ax:persistence="persistStorage" r:id="rId1"/>
</file>

<file path=word/activeX/activeX67.xml><?xml version="1.0" encoding="utf-8"?>
<ax:ocx xmlns:ax="http://schemas.microsoft.com/office/2006/activeX" xmlns:r="http://schemas.openxmlformats.org/officeDocument/2006/relationships" ax:classid="{8BD21D40-EC42-11CE-9E0D-00AA006002F3}" ax:persistence="persistStorage" r:id="rId1"/>
</file>

<file path=word/activeX/activeX68.xml><?xml version="1.0" encoding="utf-8"?>
<ax:ocx xmlns:ax="http://schemas.microsoft.com/office/2006/activeX" xmlns:r="http://schemas.openxmlformats.org/officeDocument/2006/relationships" ax:classid="{8BD21D40-EC42-11CE-9E0D-00AA006002F3}" ax:persistence="persistStorage" r:id="rId1"/>
</file>

<file path=word/activeX/activeX69.xml><?xml version="1.0" encoding="utf-8"?>
<ax:ocx xmlns:ax="http://schemas.microsoft.com/office/2006/activeX" xmlns:r="http://schemas.openxmlformats.org/officeDocument/2006/relationships" ax:classid="{8BD21D40-EC42-11CE-9E0D-00AA006002F3}" ax:persistence="persistStorage" r:id="rId1"/>
</file>

<file path=word/activeX/activeX70.xml><?xml version="1.0" encoding="utf-8"?>
<ax:ocx xmlns:ax="http://schemas.microsoft.com/office/2006/activeX" xmlns:r="http://schemas.openxmlformats.org/officeDocument/2006/relationships" ax:classid="{8BD21D40-EC42-11CE-9E0D-00AA006002F3}" ax:persistence="persistStorage" r:id="rId1"/>
</file>

<file path=word/activeX/activeX71.xml><?xml version="1.0" encoding="utf-8"?>
<ax:ocx xmlns:ax="http://schemas.microsoft.com/office/2006/activeX" xmlns:r="http://schemas.openxmlformats.org/officeDocument/2006/relationships" ax:classid="{8BD21D40-EC42-11CE-9E0D-00AA006002F3}" ax:persistence="persistStorage" r:id="rId1"/>
</file>

<file path=word/activeX/activeX72.xml><?xml version="1.0" encoding="utf-8"?>
<ax:ocx xmlns:ax="http://schemas.microsoft.com/office/2006/activeX" xmlns:r="http://schemas.openxmlformats.org/officeDocument/2006/relationships" ax:classid="{8BD21D40-EC42-11CE-9E0D-00AA006002F3}" ax:persistence="persistStorage" r:id="rId1"/>
</file>

<file path=word/activeX/activeX73.xml><?xml version="1.0" encoding="utf-8"?>
<ax:ocx xmlns:ax="http://schemas.microsoft.com/office/2006/activeX" xmlns:r="http://schemas.openxmlformats.org/officeDocument/2006/relationships" ax:classid="{8BD21D40-EC42-11CE-9E0D-00AA006002F3}" ax:persistence="persistStorage" r:id="rId1"/>
</file>

<file path=word/activeX/activeX74.xml><?xml version="1.0" encoding="utf-8"?>
<ax:ocx xmlns:ax="http://schemas.microsoft.com/office/2006/activeX" xmlns:r="http://schemas.openxmlformats.org/officeDocument/2006/relationships" ax:classid="{8BD21D40-EC42-11CE-9E0D-00AA006002F3}" ax:persistence="persistStorage" r:id="rId1"/>
</file>

<file path=word/activeX/activeX75.xml><?xml version="1.0" encoding="utf-8"?>
<ax:ocx xmlns:ax="http://schemas.microsoft.com/office/2006/activeX" xmlns:r="http://schemas.openxmlformats.org/officeDocument/2006/relationships" ax:classid="{8BD21D40-EC42-11CE-9E0D-00AA006002F3}" ax:persistence="persistStorage" r:id="rId1"/>
</file>

<file path=word/activeX/activeX76.xml><?xml version="1.0" encoding="utf-8"?>
<ax:ocx xmlns:ax="http://schemas.microsoft.com/office/2006/activeX" xmlns:r="http://schemas.openxmlformats.org/officeDocument/2006/relationships" ax:classid="{8BD21D40-EC42-11CE-9E0D-00AA006002F3}" ax:persistence="persistStorage" r:id="rId1"/>
</file>

<file path=word/activeX/activeX77.xml><?xml version="1.0" encoding="utf-8"?>
<ax:ocx xmlns:ax="http://schemas.microsoft.com/office/2006/activeX" xmlns:r="http://schemas.openxmlformats.org/officeDocument/2006/relationships" ax:classid="{8BD21D40-EC42-11CE-9E0D-00AA006002F3}" ax:persistence="persistStorage" r:id="rId1"/>
</file>

<file path=word/activeX/activeX78.xml><?xml version="1.0" encoding="utf-8"?>
<ax:ocx xmlns:ax="http://schemas.microsoft.com/office/2006/activeX" xmlns:r="http://schemas.openxmlformats.org/officeDocument/2006/relationships" ax:classid="{8BD21D40-EC42-11CE-9E0D-00AA006002F3}" ax:persistence="persistStorage" r:id="rId1"/>
</file>

<file path=word/activeX/activeX79.xml><?xml version="1.0" encoding="utf-8"?>
<ax:ocx xmlns:ax="http://schemas.microsoft.com/office/2006/activeX" xmlns:r="http://schemas.openxmlformats.org/officeDocument/2006/relationships" ax:classid="{8BD21D40-EC42-11CE-9E0D-00AA006002F3}" ax:persistence="persistStorage" r:id="rId1"/>
</file>

<file path=word/activeX/activeX80.xml><?xml version="1.0" encoding="utf-8"?>
<ax:ocx xmlns:ax="http://schemas.microsoft.com/office/2006/activeX" xmlns:r="http://schemas.openxmlformats.org/officeDocument/2006/relationships" ax:classid="{8BD21D40-EC42-11CE-9E0D-00AA006002F3}" ax:persistence="persistStorage" r:id="rId1"/>
</file>

<file path=word/activeX/activeX81.xml><?xml version="1.0" encoding="utf-8"?>
<ax:ocx xmlns:ax="http://schemas.microsoft.com/office/2006/activeX" xmlns:r="http://schemas.openxmlformats.org/officeDocument/2006/relationships" ax:classid="{8BD21D40-EC42-11CE-9E0D-00AA006002F3}" ax:persistence="persistStorage" r:id="rId1"/>
</file>

<file path=word/activeX/activeX82.xml><?xml version="1.0" encoding="utf-8"?>
<ax:ocx xmlns:ax="http://schemas.microsoft.com/office/2006/activeX" xmlns:r="http://schemas.openxmlformats.org/officeDocument/2006/relationships" ax:classid="{8BD21D40-EC42-11CE-9E0D-00AA006002F3}" ax:persistence="persistStorage" r:id="rId1"/>
</file>

<file path=word/activeX/activeX83.xml><?xml version="1.0" encoding="utf-8"?>
<ax:ocx xmlns:ax="http://schemas.microsoft.com/office/2006/activeX" xmlns:r="http://schemas.openxmlformats.org/officeDocument/2006/relationships" ax:classid="{8BD21D40-EC42-11CE-9E0D-00AA006002F3}" ax:persistence="persistStorage" r:id="rId1"/>
</file>

<file path=word/activeX/activeX84.xml><?xml version="1.0" encoding="utf-8"?>
<ax:ocx xmlns:ax="http://schemas.microsoft.com/office/2006/activeX" xmlns:r="http://schemas.openxmlformats.org/officeDocument/2006/relationships" ax:classid="{8BD21D40-EC42-11CE-9E0D-00AA006002F3}" ax:persistence="persistStorage" r:id="rId1"/>
</file>

<file path=word/activeX/activeX85.xml><?xml version="1.0" encoding="utf-8"?>
<ax:ocx xmlns:ax="http://schemas.microsoft.com/office/2006/activeX" xmlns:r="http://schemas.openxmlformats.org/officeDocument/2006/relationships" ax:classid="{8BD21D40-EC42-11CE-9E0D-00AA006002F3}" ax:persistence="persistStorage" r:id="rId1"/>
</file>

<file path=word/activeX/activeX86.xml><?xml version="1.0" encoding="utf-8"?>
<ax:ocx xmlns:ax="http://schemas.microsoft.com/office/2006/activeX" xmlns:r="http://schemas.openxmlformats.org/officeDocument/2006/relationships" ax:classid="{8BD21D40-EC42-11CE-9E0D-00AA006002F3}" ax:persistence="persistStorage" r:id="rId1"/>
</file>

<file path=word/activeX/activeX87.xml><?xml version="1.0" encoding="utf-8"?>
<ax:ocx xmlns:ax="http://schemas.microsoft.com/office/2006/activeX" xmlns:r="http://schemas.openxmlformats.org/officeDocument/2006/relationships" ax:classid="{8BD21D40-EC42-11CE-9E0D-00AA006002F3}" ax:persistence="persistStorage" r:id="rId1"/>
</file>

<file path=word/activeX/activeX88.xml><?xml version="1.0" encoding="utf-8"?>
<ax:ocx xmlns:ax="http://schemas.microsoft.com/office/2006/activeX" xmlns:r="http://schemas.openxmlformats.org/officeDocument/2006/relationships" ax:classid="{8BD21D40-EC42-11CE-9E0D-00AA006002F3}" ax:persistence="persistStorage" r:id="rId1"/>
</file>

<file path=word/activeX/activeX89.xml><?xml version="1.0" encoding="utf-8"?>
<ax:ocx xmlns:ax="http://schemas.microsoft.com/office/2006/activeX" xmlns:r="http://schemas.openxmlformats.org/officeDocument/2006/relationships" ax:classid="{8BD21D40-EC42-11CE-9E0D-00AA006002F3}" ax:persistence="persistStorage" r:id="rId1"/>
</file>

<file path=word/activeX/activeX90.xml><?xml version="1.0" encoding="utf-8"?>
<ax:ocx xmlns:ax="http://schemas.microsoft.com/office/2006/activeX" xmlns:r="http://schemas.openxmlformats.org/officeDocument/2006/relationships" ax:classid="{8BD21D40-EC42-11CE-9E0D-00AA006002F3}" ax:persistence="persistStorage" r:id="rId1"/>
</file>

<file path=word/activeX/activeX91.xml><?xml version="1.0" encoding="utf-8"?>
<ax:ocx xmlns:ax="http://schemas.microsoft.com/office/2006/activeX" xmlns:r="http://schemas.openxmlformats.org/officeDocument/2006/relationships" ax:classid="{8BD21D40-EC42-11CE-9E0D-00AA006002F3}" ax:persistence="persistStorage" r:id="rId1"/>
</file>

<file path=word/activeX/activeX92.xml><?xml version="1.0" encoding="utf-8"?>
<ax:ocx xmlns:ax="http://schemas.microsoft.com/office/2006/activeX" xmlns:r="http://schemas.openxmlformats.org/officeDocument/2006/relationships" ax:classid="{8BD21D40-EC42-11CE-9E0D-00AA006002F3}" ax:persistence="persistStorage" r:id="rId1"/>
</file>

<file path=word/activeX/activeX93.xml><?xml version="1.0" encoding="utf-8"?>
<ax:ocx xmlns:ax="http://schemas.microsoft.com/office/2006/activeX" xmlns:r="http://schemas.openxmlformats.org/officeDocument/2006/relationships" ax:classid="{8BD21D40-EC42-11CE-9E0D-00AA006002F3}" ax:persistence="persistStorage" r:id="rId1"/>
</file>

<file path=word/activeX/activeX94.xml><?xml version="1.0" encoding="utf-8"?>
<ax:ocx xmlns:ax="http://schemas.microsoft.com/office/2006/activeX" xmlns:r="http://schemas.openxmlformats.org/officeDocument/2006/relationships" ax:classid="{8BD21D40-EC42-11CE-9E0D-00AA006002F3}" ax:persistence="persistStorage" r:id="rId1"/>
</file>

<file path=word/activeX/activeX95.xml><?xml version="1.0" encoding="utf-8"?>
<ax:ocx xmlns:ax="http://schemas.microsoft.com/office/2006/activeX" xmlns:r="http://schemas.openxmlformats.org/officeDocument/2006/relationships" ax:classid="{8BD21D40-EC42-11CE-9E0D-00AA006002F3}" ax:persistence="persistStorage" r:id="rId1"/>
</file>

<file path=word/activeX/activeX96.xml><?xml version="1.0" encoding="utf-8"?>
<ax:ocx xmlns:ax="http://schemas.microsoft.com/office/2006/activeX" xmlns:r="http://schemas.openxmlformats.org/officeDocument/2006/relationships" ax:classid="{8BD21D40-EC42-11CE-9E0D-00AA006002F3}" ax:persistence="persistStorage" r:id="rId1"/>
</file>

<file path=word/activeX/activeX97.xml><?xml version="1.0" encoding="utf-8"?>
<ax:ocx xmlns:ax="http://schemas.microsoft.com/office/2006/activeX" xmlns:r="http://schemas.openxmlformats.org/officeDocument/2006/relationships" ax:classid="{8BD21D40-EC42-11CE-9E0D-00AA006002F3}" ax:persistence="persistStorage" r:id="rId1"/>
</file>

<file path=word/activeX/activeX98.xml><?xml version="1.0" encoding="utf-8"?>
<ax:ocx xmlns:ax="http://schemas.microsoft.com/office/2006/activeX" xmlns:r="http://schemas.openxmlformats.org/officeDocument/2006/relationships" ax:classid="{8BD21D40-EC42-11CE-9E0D-00AA006002F3}" ax:persistence="persistStorage" r:id="rId1"/>
</file>

<file path=word/activeX/activeX99.xml><?xml version="1.0" encoding="utf-8"?>
<ax:ocx xmlns:ax="http://schemas.microsoft.com/office/2006/activeX" xmlns:r="http://schemas.openxmlformats.org/officeDocument/2006/relationships" ax:classid="{8BD21D40-EC42-11CE-9E0D-00AA006002F3}" ax:persistence="persistStorage" r:id="rId1"/>
</file>

<file path=word/activeX/activeX100.xml><?xml version="1.0" encoding="utf-8"?>
<ax:ocx xmlns:ax="http://schemas.microsoft.com/office/2006/activeX" xmlns:r="http://schemas.openxmlformats.org/officeDocument/2006/relationships" ax:classid="{8BD21D40-EC42-11CE-9E0D-00AA006002F3}" ax:persistence="persistStorage" r:id="rId1"/>
</file>

<file path=word/activeX/activeX101.xml><?xml version="1.0" encoding="utf-8"?>
<ax:ocx xmlns:ax="http://schemas.microsoft.com/office/2006/activeX" xmlns:r="http://schemas.openxmlformats.org/officeDocument/2006/relationships" ax:classid="{8BD21D40-EC42-11CE-9E0D-00AA006002F3}" ax:persistence="persistStorage" r:id="rId1"/>
</file>

<file path=word/activeX/activeX102.xml><?xml version="1.0" encoding="utf-8"?>
<ax:ocx xmlns:ax="http://schemas.microsoft.com/office/2006/activeX" xmlns:r="http://schemas.openxmlformats.org/officeDocument/2006/relationships" ax:classid="{8BD21D40-EC42-11CE-9E0D-00AA006002F3}" ax:persistence="persistStorage" r:id="rId1"/>
</file>

<file path=word/activeX/activeX103.xml><?xml version="1.0" encoding="utf-8"?>
<ax:ocx xmlns:ax="http://schemas.microsoft.com/office/2006/activeX" xmlns:r="http://schemas.openxmlformats.org/officeDocument/2006/relationships" ax:classid="{8BD21D40-EC42-11CE-9E0D-00AA006002F3}" ax:persistence="persistStorage" r:id="rId1"/>
</file>

<file path=word/activeX/activeX104.xml><?xml version="1.0" encoding="utf-8"?>
<ax:ocx xmlns:ax="http://schemas.microsoft.com/office/2006/activeX" xmlns:r="http://schemas.openxmlformats.org/officeDocument/2006/relationships" ax:classid="{8BD21D40-EC42-11CE-9E0D-00AA006002F3}" ax:persistence="persistStorage" r:id="rId1"/>
</file>

<file path=word/activeX/activeX105.xml><?xml version="1.0" encoding="utf-8"?>
<ax:ocx xmlns:ax="http://schemas.microsoft.com/office/2006/activeX" xmlns:r="http://schemas.openxmlformats.org/officeDocument/2006/relationships" ax:classid="{8BD21D40-EC42-11CE-9E0D-00AA006002F3}" ax:persistence="persistStorage" r:id="rId1"/>
</file>

<file path=word/activeX/activeX106.xml><?xml version="1.0" encoding="utf-8"?>
<ax:ocx xmlns:ax="http://schemas.microsoft.com/office/2006/activeX" xmlns:r="http://schemas.openxmlformats.org/officeDocument/2006/relationships" ax:classid="{8BD21D40-EC42-11CE-9E0D-00AA006002F3}" ax:persistence="persistStorage" r:id="rId1"/>
</file>

<file path=word/activeX/activeX107.xml><?xml version="1.0" encoding="utf-8"?>
<ax:ocx xmlns:ax="http://schemas.microsoft.com/office/2006/activeX" xmlns:r="http://schemas.openxmlformats.org/officeDocument/2006/relationships" ax:classid="{8BD21D40-EC42-11CE-9E0D-00AA006002F3}" ax:persistence="persistStorage" r:id="rId1"/>
</file>

<file path=word/activeX/activeX108.xml><?xml version="1.0" encoding="utf-8"?>
<ax:ocx xmlns:ax="http://schemas.microsoft.com/office/2006/activeX" xmlns:r="http://schemas.openxmlformats.org/officeDocument/2006/relationships" ax:classid="{8BD21D40-EC42-11CE-9E0D-00AA006002F3}" ax:persistence="persistStorage" r:id="rId1"/>
</file>

<file path=word/activeX/activeX109.xml><?xml version="1.0" encoding="utf-8"?>
<ax:ocx xmlns:ax="http://schemas.microsoft.com/office/2006/activeX" xmlns:r="http://schemas.openxmlformats.org/officeDocument/2006/relationships" ax:classid="{8BD21D40-EC42-11CE-9E0D-00AA006002F3}" ax:persistence="persistStorage" r:id="rId1"/>
</file>

<file path=word/activeX/activeX110.xml><?xml version="1.0" encoding="utf-8"?>
<ax:ocx xmlns:ax="http://schemas.microsoft.com/office/2006/activeX" xmlns:r="http://schemas.openxmlformats.org/officeDocument/2006/relationships" ax:classid="{8BD21D40-EC42-11CE-9E0D-00AA006002F3}" ax:persistence="persistStorage" r:id="rId1"/>
</file>

<file path=word/activeX/activeX111.xml><?xml version="1.0" encoding="utf-8"?>
<ax:ocx xmlns:ax="http://schemas.microsoft.com/office/2006/activeX" xmlns:r="http://schemas.openxmlformats.org/officeDocument/2006/relationships" ax:classid="{8BD21D40-EC42-11CE-9E0D-00AA006002F3}" ax:persistence="persistStorage" r:id="rId1"/>
</file>

<file path=word/activeX/activeX112.xml><?xml version="1.0" encoding="utf-8"?>
<ax:ocx xmlns:ax="http://schemas.microsoft.com/office/2006/activeX" xmlns:r="http://schemas.openxmlformats.org/officeDocument/2006/relationships" ax:classid="{8BD21D40-EC42-11CE-9E0D-00AA006002F3}" ax:persistence="persistStorage" r:id="rId1"/>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RollupImage xmlns="http://schemas.microsoft.com/sharepoint/v3" xsi:nil="true"/>
    <PublishingContactEmail xmlns="http://schemas.microsoft.com/sharepoint/v3" xsi:nil="true"/>
    <PublishingVariationRelationshipLinkFieldID xmlns="http://schemas.microsoft.com/sharepoint/v3">
      <Url xsi:nil="true"/>
      <Description xsi:nil="true"/>
    </PublishingVariationRelationshipLinkFieldID>
    <SeoKeywords xmlns="http://schemas.microsoft.com/sharepoint/v3" xsi:nil="true"/>
    <PublishingVariationGroupID xmlns="http://schemas.microsoft.com/sharepoint/v3" xsi:nil="true"/>
    <Audience xmlns="http://schemas.microsoft.com/sharepoint/v3" xsi:nil="true"/>
    <PublishingIsFurlPage xmlns="http://schemas.microsoft.com/sharepoint/v3">false</PublishingIsFurlPage>
    <PublishingExpirationDate xmlns="http://schemas.microsoft.com/sharepoint/v3" xsi:nil="true"/>
    <SeoBrowserTitle xmlns="http://schemas.microsoft.com/sharepoint/v3" xsi:nil="true"/>
    <PublishingContactPicture xmlns="http://schemas.microsoft.com/sharepoint/v3">
      <Url xsi:nil="true"/>
      <Description xsi:nil="true"/>
    </PublishingContactPicture>
    <PublishingStartDate xmlns="http://schemas.microsoft.com/sharepoint/v3" xsi:nil="true"/>
    <SeoRobotsNoIndex xmlns="http://schemas.microsoft.com/sharepoint/v3" xsi:nil="true"/>
    <SeoMetaDescription xmlns="http://schemas.microsoft.com/sharepoint/v3" xsi:nil="true"/>
    <PublishingContact xmlns="http://schemas.microsoft.com/sharepoint/v3">
      <UserInfo>
        <DisplayName/>
        <AccountId xsi:nil="true"/>
        <AccountType/>
      </UserInfo>
    </PublishingContact>
    <PublishingContactName xmlns="http://schemas.microsoft.com/sharepoint/v3" xsi:nil="true"/>
    <Comment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Page" ma:contentTypeID="0x010100C568DB52D9D0A14D9B2FDCC96666E9F2007948130EC3DB064584E219954237AF3900FA4500E3FA099F4BB09FDB9D4681DE79" ma:contentTypeVersion="2" ma:contentTypeDescription="Page is a system content type template created by the Publishing Resources feature. The column templates from Page will be added to all Pages libraries created by the Publishing feature." ma:contentTypeScope="" ma:versionID="8e8e29e3accdb634f5f8b58b6a550fa3">
  <xsd:schema xmlns:xsd="http://www.w3.org/2001/XMLSchema" xmlns:xs="http://www.w3.org/2001/XMLSchema" xmlns:p="http://schemas.microsoft.com/office/2006/metadata/properties" xmlns:ns1="http://schemas.microsoft.com/sharepoint/v3" targetNamespace="http://schemas.microsoft.com/office/2006/metadata/properties" ma:root="true" ma:fieldsID="d2352f5f6ebb7d0e9cf8adfc9693d0b1" ns1:_="">
    <xsd:import namespace="http://schemas.microsoft.com/sharepoint/v3"/>
    <xsd:element name="properties">
      <xsd:complexType>
        <xsd:sequence>
          <xsd:element name="documentManagement">
            <xsd:complexType>
              <xsd:all>
                <xsd:element ref="ns1:Comments" minOccurs="0"/>
                <xsd:element ref="ns1:PublishingStartDate" minOccurs="0"/>
                <xsd:element ref="ns1:PublishingExpirationDate" minOccurs="0"/>
                <xsd:element ref="ns1:PublishingContact" minOccurs="0"/>
                <xsd:element ref="ns1:PublishingContactEmail" minOccurs="0"/>
                <xsd:element ref="ns1:PublishingContactName" minOccurs="0"/>
                <xsd:element ref="ns1:PublishingContactPicture" minOccurs="0"/>
                <xsd:element ref="ns1:PublishingPageLayout" minOccurs="0"/>
                <xsd:element ref="ns1:PublishingVariationGroupID" minOccurs="0"/>
                <xsd:element ref="ns1:PublishingVariationRelationshipLinkFieldID" minOccurs="0"/>
                <xsd:element ref="ns1:PublishingRollupImage" minOccurs="0"/>
                <xsd:element ref="ns1:Audience" minOccurs="0"/>
                <xsd:element ref="ns1:PublishingIsFurlPage" minOccurs="0"/>
                <xsd:element ref="ns1:SeoBrowserTitle" minOccurs="0"/>
                <xsd:element ref="ns1:SeoMetaDescription" minOccurs="0"/>
                <xsd:element ref="ns1:SeoKeywords" minOccurs="0"/>
                <xsd:element ref="ns1:SeoRobotsNoIndex"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ments" ma:index="8" nillable="true" ma:displayName="Comments" ma:internalName="Comments">
      <xsd:simpleType>
        <xsd:restriction base="dms:Note">
          <xsd:maxLength value="255"/>
        </xsd:restriction>
      </xsd:simpleType>
    </xsd:element>
    <xsd:element name="PublishingStartDate" ma:index="9"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10"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element name="PublishingContact" ma:index="11" nillable="true" ma:displayName="Contact" ma:description="Contact is a site column created by the Publishing feature. It is used on the Page Content Type as the person or group who is the contact person for the page." ma:list="UserInfo" ma:internalName="PublishingContact">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ublishingContactEmail" ma:index="12" nillable="true" ma:displayName="Contact E-Mail Address" ma:description="Contact E-mail Address is a site column created by the Publishing feature. It is used on the Page Content Type as the e-mail address of the person or group who is the contact person for the page." ma:internalName="PublishingContactEmail">
      <xsd:simpleType>
        <xsd:restriction base="dms:Text">
          <xsd:maxLength value="255"/>
        </xsd:restriction>
      </xsd:simpleType>
    </xsd:element>
    <xsd:element name="PublishingContactName" ma:index="13" nillable="true" ma:displayName="Contact Name" ma:description="Contact Name is a site column created by the Publishing feature. It is used on the Page Content Type as the name of the person or group who is the contact person for the page." ma:internalName="PublishingContactName">
      <xsd:simpleType>
        <xsd:restriction base="dms:Text">
          <xsd:maxLength value="255"/>
        </xsd:restriction>
      </xsd:simpleType>
    </xsd:element>
    <xsd:element name="PublishingContactPicture" ma:index="14" nillable="true" ma:displayName="Contact Picture" ma:description="Contact Picture is a site column created by the Publishing feature. It is used on the Page Content Type as the picture of the user or group who is the contact person for the page." ma:format="Image" ma:internalName="PublishingContactPicture">
      <xsd:complexType>
        <xsd:complexContent>
          <xsd:extension base="dms:URL">
            <xsd:sequence>
              <xsd:element name="Url" type="dms:ValidUrl" minOccurs="0" nillable="true"/>
              <xsd:element name="Description" type="xsd:string" nillable="true"/>
            </xsd:sequence>
          </xsd:extension>
        </xsd:complexContent>
      </xsd:complexType>
    </xsd:element>
    <xsd:element name="PublishingPageLayout" ma:index="15" nillable="true" ma:displayName="Page Layout" ma:description="" ma:internalName="PublishingPageLayout"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PublishingVariationGroupID" ma:index="16" nillable="true" ma:displayName="Variation Group ID" ma:description="" ma:hidden="true" ma:internalName="PublishingVariationGroupID">
      <xsd:simpleType>
        <xsd:restriction base="dms:Text">
          <xsd:maxLength value="255"/>
        </xsd:restriction>
      </xsd:simpleType>
    </xsd:element>
    <xsd:element name="PublishingVariationRelationshipLinkFieldID" ma:index="17" nillable="true" ma:displayName="Variation Relationship Link" ma:description="" ma:hidden="true" ma:internalName="PublishingVariationRelationshipLinkFieldID">
      <xsd:complexType>
        <xsd:complexContent>
          <xsd:extension base="dms:URL">
            <xsd:sequence>
              <xsd:element name="Url" type="dms:ValidUrl" minOccurs="0" nillable="true"/>
              <xsd:element name="Description" type="xsd:string" nillable="true"/>
            </xsd:sequence>
          </xsd:extension>
        </xsd:complexContent>
      </xsd:complexType>
    </xsd:element>
    <xsd:element name="PublishingRollupImage" ma:index="18" nillable="true" ma:displayName="Rollup Image" ma:description="Rollup Image is a site column created by the Publishing feature. It is used on the Page Content Type as the image for the page shown in content roll-ups such as the Content By Search web part." ma:internalName="PublishingRollupImage">
      <xsd:simpleType>
        <xsd:restriction base="dms:Unknown"/>
      </xsd:simpleType>
    </xsd:element>
    <xsd:element name="Audience" ma:index="19" nillable="true" ma:displayName="Target Audiences" ma:description="Target Audiences is a site column created by the Publishing feature. It is used to specify audiences to which this page will be targeted." ma:internalName="Audience">
      <xsd:simpleType>
        <xsd:restriction base="dms:Unknown"/>
      </xsd:simpleType>
    </xsd:element>
    <xsd:element name="PublishingIsFurlPage" ma:index="20" nillable="true" ma:displayName="Hide physical URLs from search" ma:description="If checked, the physical URL of this page will not appear in search results. Friendly URLs assigned to this page will always appear." ma:internalName="PublishingIsFurlPage">
      <xsd:simpleType>
        <xsd:restriction base="dms:Boolean"/>
      </xsd:simpleType>
    </xsd:element>
    <xsd:element name="SeoBrowserTitle" ma:index="21" nillable="true" ma:displayName="Browser Title" ma:description="Browser Title is a site column created by the Publishing feature. It is used as the title that appears at the top of a browser window and may appear in Internet search results." ma:hidden="true" ma:internalName="SeoBrowserTitle">
      <xsd:simpleType>
        <xsd:restriction base="dms:Text"/>
      </xsd:simpleType>
    </xsd:element>
    <xsd:element name="SeoMetaDescription" ma:index="22" nillable="true" ma:displayName="Meta Description" ma:description="Meta Description is a site column created by the Publishing feature. Internet search engines may display this description in search results pages." ma:hidden="true" ma:internalName="SeoMetaDescription">
      <xsd:simpleType>
        <xsd:restriction base="dms:Text"/>
      </xsd:simpleType>
    </xsd:element>
    <xsd:element name="SeoKeywords" ma:index="23" nillable="true" ma:displayName="Meta Keywords" ma:description="Meta Keywords" ma:hidden="true" ma:internalName="SeoKeywords">
      <xsd:simpleType>
        <xsd:restriction base="dms:Text"/>
      </xsd:simpleType>
    </xsd:element>
    <xsd:element name="SeoRobotsNoIndex" ma:index="24" nillable="true" ma:displayName="Hide from Internet Search Engines" ma:description="Hide from Internet Search Engines is a site column created by the Publishing feature. It is used to indicate to search engine crawlers that a particular page should not be indexed." ma:hidden="true" ma:internalName="RobotsNoIndex">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3C413F7-F678-4430-8CA9-B718B5DB3AAD}">
  <ds:schemaRefs>
    <ds:schemaRef ds:uri="http://schemas.microsoft.com/sharepoint/v3"/>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3C3EBB22-6AEF-4610-AEFE-F7F5588CDF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6888A81-B468-485A-A637-569CF0F37EC4}">
  <ds:schemaRefs>
    <ds:schemaRef ds:uri="http://schemas.microsoft.com/sharepoint/v3/contenttype/forms"/>
  </ds:schemaRefs>
</ds:datastoreItem>
</file>

<file path=customXml/itemProps4.xml><?xml version="1.0" encoding="utf-8"?>
<ds:datastoreItem xmlns:ds="http://schemas.openxmlformats.org/officeDocument/2006/customXml" ds:itemID="{9BC6DC48-C5B3-490F-9792-35AA8BBDBD8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2708</TotalTime>
  <Pages>16</Pages>
  <Words>2559</Words>
  <Characters>14590</Characters>
  <Application>Microsoft Office Word</Application>
  <DocSecurity>0</DocSecurity>
  <Lines>121</Lines>
  <Paragraphs>34</Paragraphs>
  <ScaleCrop>false</ScaleCrop>
  <HeadingPairs>
    <vt:vector size="2" baseType="variant">
      <vt:variant>
        <vt:lpstr>Title</vt:lpstr>
      </vt:variant>
      <vt:variant>
        <vt:i4>1</vt:i4>
      </vt:variant>
    </vt:vector>
  </HeadingPairs>
  <TitlesOfParts>
    <vt:vector size="1" baseType="lpstr">
      <vt:lpstr/>
    </vt:vector>
  </TitlesOfParts>
  <Company>STFC</Company>
  <LinksUpToDate>false</LinksUpToDate>
  <CharactersWithSpaces>17115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rjc95</dc:creator>
  <cp:lastModifiedBy>Carroll, David (STFC,RAL,CLF)</cp:lastModifiedBy>
  <cp:revision>17</cp:revision>
  <cp:lastPrinted>2017-03-09T10:42:00Z</cp:lastPrinted>
  <dcterms:created xsi:type="dcterms:W3CDTF">2019-01-21T09:37:00Z</dcterms:created>
  <dcterms:modified xsi:type="dcterms:W3CDTF">2024-02-02T14:46:00Z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0x010100C568DB52D9D0A14D9B2FDCC96666E9F2007948130EC3DB064584E219954237AF3900FA4500E3FA099F4BB09FDB9D4681DE79</vt:lpwstr>
  </property>
</Properties>
</file>